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74" r:id="rId3"/>
    <p:sldMasterId id="2147484970" r:id="rId4"/>
  </p:sldMasterIdLst>
  <p:notesMasterIdLst>
    <p:notesMasterId r:id="rId29"/>
  </p:notesMasterIdLst>
  <p:sldIdLst>
    <p:sldId id="2103813174" r:id="rId5"/>
    <p:sldId id="2103813334" r:id="rId6"/>
    <p:sldId id="2103813336" r:id="rId7"/>
    <p:sldId id="2103813201" r:id="rId8"/>
    <p:sldId id="2103813180" r:id="rId9"/>
    <p:sldId id="1693" r:id="rId10"/>
    <p:sldId id="2103813183" r:id="rId11"/>
    <p:sldId id="2103813184" r:id="rId12"/>
    <p:sldId id="2103813191" r:id="rId13"/>
    <p:sldId id="2103813192" r:id="rId14"/>
    <p:sldId id="349" r:id="rId15"/>
    <p:sldId id="2103813194" r:id="rId16"/>
    <p:sldId id="2103813186" r:id="rId17"/>
    <p:sldId id="344" r:id="rId18"/>
    <p:sldId id="345" r:id="rId19"/>
    <p:sldId id="2103813185" r:id="rId20"/>
    <p:sldId id="2103813188" r:id="rId21"/>
    <p:sldId id="2103813189" r:id="rId22"/>
    <p:sldId id="2103813190" r:id="rId23"/>
    <p:sldId id="2103813181" r:id="rId24"/>
    <p:sldId id="11113" r:id="rId25"/>
    <p:sldId id="530" r:id="rId26"/>
    <p:sldId id="1343"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2103813174"/>
            <p14:sldId id="2103813334"/>
            <p14:sldId id="2103813336"/>
          </p14:sldIdLst>
        </p14:section>
        <p14:section name="Module 1: Azure Monitor" id="{D2BC3036-AFF2-4A70-B633-C33CF965DF72}">
          <p14:sldIdLst>
            <p14:sldId id="2103813201"/>
            <p14:sldId id="2103813180"/>
            <p14:sldId id="1693"/>
            <p14:sldId id="2103813183"/>
            <p14:sldId id="2103813184"/>
            <p14:sldId id="2103813191"/>
            <p14:sldId id="2103813192"/>
            <p14:sldId id="349"/>
            <p14:sldId id="2103813194"/>
          </p14:sldIdLst>
        </p14:section>
        <p14:section name="Module 2: Azure Log Analytics" id="{202F4EBE-B38E-4E87-B4CE-08FA6E39A93F}">
          <p14:sldIdLst>
            <p14:sldId id="2103813186"/>
            <p14:sldId id="344"/>
            <p14:sldId id="345"/>
            <p14:sldId id="2103813185"/>
            <p14:sldId id="2103813188"/>
            <p14:sldId id="2103813189"/>
            <p14:sldId id="2103813190"/>
            <p14:sldId id="2103813181"/>
            <p14:sldId id="11113"/>
            <p14:sldId id="530"/>
            <p14:sldId id="1343"/>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C3EA"/>
    <a:srgbClr val="569AD2"/>
    <a:srgbClr val="FFFF99"/>
    <a:srgbClr val="00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683" autoAdjust="0"/>
    <p:restoredTop sz="92136" autoAdjust="0"/>
  </p:normalViewPr>
  <p:slideViewPr>
    <p:cSldViewPr snapToGrid="0">
      <p:cViewPr varScale="1">
        <p:scale>
          <a:sx n="65" d="100"/>
          <a:sy n="65" d="100"/>
        </p:scale>
        <p:origin x="38" y="3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EB11C7-8E35-496E-8BBA-B5FE5C2DA876}"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06B0F420-A2DD-4C38-8943-E47A75976368}">
      <dgm:prSet/>
      <dgm:spPr/>
      <dgm:t>
        <a:bodyPr/>
        <a:lstStyle/>
        <a:p>
          <a:pPr>
            <a:lnSpc>
              <a:spcPct val="100000"/>
            </a:lnSpc>
          </a:pPr>
          <a:r>
            <a:rPr lang="en-US" dirty="0"/>
            <a:t>What is Azure Monitor?</a:t>
          </a:r>
        </a:p>
      </dgm:t>
    </dgm:pt>
    <dgm:pt modelId="{DDA18201-CAF4-4AF1-9209-D0B1EDB8C3BE}" type="parTrans" cxnId="{3FA7F744-0946-4746-A94D-B3B0F3AB4289}">
      <dgm:prSet/>
      <dgm:spPr/>
      <dgm:t>
        <a:bodyPr/>
        <a:lstStyle/>
        <a:p>
          <a:endParaRPr lang="en-US"/>
        </a:p>
      </dgm:t>
    </dgm:pt>
    <dgm:pt modelId="{48F85F08-174A-488C-AB7D-4915668FD800}" type="sibTrans" cxnId="{3FA7F744-0946-4746-A94D-B3B0F3AB4289}">
      <dgm:prSet/>
      <dgm:spPr/>
      <dgm:t>
        <a:bodyPr/>
        <a:lstStyle/>
        <a:p>
          <a:endParaRPr lang="en-US"/>
        </a:p>
      </dgm:t>
    </dgm:pt>
    <dgm:pt modelId="{EE98D1C5-B0E0-4C19-982D-140CCEEE3991}">
      <dgm:prSet/>
      <dgm:spPr/>
      <dgm:t>
        <a:bodyPr/>
        <a:lstStyle/>
        <a:p>
          <a:pPr>
            <a:lnSpc>
              <a:spcPct val="100000"/>
            </a:lnSpc>
          </a:pPr>
          <a:r>
            <a:rPr lang="en-US" dirty="0"/>
            <a:t>Azure Monitor Metrics</a:t>
          </a:r>
        </a:p>
      </dgm:t>
    </dgm:pt>
    <dgm:pt modelId="{D716EE45-F47F-4BBF-8BB2-97EF8483E770}" type="parTrans" cxnId="{F9BE348B-1165-4FBB-A1D1-8FD67AF47495}">
      <dgm:prSet/>
      <dgm:spPr/>
      <dgm:t>
        <a:bodyPr/>
        <a:lstStyle/>
        <a:p>
          <a:endParaRPr lang="en-US"/>
        </a:p>
      </dgm:t>
    </dgm:pt>
    <dgm:pt modelId="{E009A3B0-129A-4DB7-B797-2D44A153D4F3}" type="sibTrans" cxnId="{F9BE348B-1165-4FBB-A1D1-8FD67AF47495}">
      <dgm:prSet/>
      <dgm:spPr/>
      <dgm:t>
        <a:bodyPr/>
        <a:lstStyle/>
        <a:p>
          <a:endParaRPr lang="en-US"/>
        </a:p>
      </dgm:t>
    </dgm:pt>
    <dgm:pt modelId="{335A2D5B-C538-448A-A582-4D99B59086FE}">
      <dgm:prSet/>
      <dgm:spPr/>
      <dgm:t>
        <a:bodyPr/>
        <a:lstStyle/>
        <a:p>
          <a:pPr>
            <a:lnSpc>
              <a:spcPct val="100000"/>
            </a:lnSpc>
          </a:pPr>
          <a:r>
            <a:rPr lang="en-US" dirty="0"/>
            <a:t>Azure Monitor Alerts</a:t>
          </a:r>
        </a:p>
      </dgm:t>
    </dgm:pt>
    <dgm:pt modelId="{07AFF277-D1A6-4328-B502-12302E3D3DFA}" type="parTrans" cxnId="{013464F7-970E-48AE-83C5-ACC12F10AA15}">
      <dgm:prSet/>
      <dgm:spPr/>
      <dgm:t>
        <a:bodyPr/>
        <a:lstStyle/>
        <a:p>
          <a:endParaRPr lang="en-US"/>
        </a:p>
      </dgm:t>
    </dgm:pt>
    <dgm:pt modelId="{A8D17CB4-56BA-45CD-9B5E-344D0656ED02}" type="sibTrans" cxnId="{013464F7-970E-48AE-83C5-ACC12F10AA15}">
      <dgm:prSet/>
      <dgm:spPr/>
      <dgm:t>
        <a:bodyPr/>
        <a:lstStyle/>
        <a:p>
          <a:endParaRPr lang="en-US"/>
        </a:p>
      </dgm:t>
    </dgm:pt>
    <dgm:pt modelId="{074D2FD1-58DB-4E8C-918C-A77DDCDAA307}">
      <dgm:prSet/>
      <dgm:spPr/>
      <dgm:t>
        <a:bodyPr/>
        <a:lstStyle/>
        <a:p>
          <a:pPr>
            <a:lnSpc>
              <a:spcPct val="100000"/>
            </a:lnSpc>
          </a:pPr>
          <a:r>
            <a:rPr lang="en-US" dirty="0"/>
            <a:t>Azure Monitor Logs</a:t>
          </a:r>
        </a:p>
      </dgm:t>
    </dgm:pt>
    <dgm:pt modelId="{18D401EE-945D-4CF4-9C74-7EF3DF52F0FD}" type="parTrans" cxnId="{9E7B533C-DE6A-401D-83F1-233B4C01FA09}">
      <dgm:prSet/>
      <dgm:spPr/>
      <dgm:t>
        <a:bodyPr/>
        <a:lstStyle/>
        <a:p>
          <a:endParaRPr lang="en-US"/>
        </a:p>
      </dgm:t>
    </dgm:pt>
    <dgm:pt modelId="{003AC53D-8431-467D-9CF2-4A304C70F1A9}" type="sibTrans" cxnId="{9E7B533C-DE6A-401D-83F1-233B4C01FA09}">
      <dgm:prSet/>
      <dgm:spPr/>
      <dgm:t>
        <a:bodyPr/>
        <a:lstStyle/>
        <a:p>
          <a:endParaRPr lang="en-US"/>
        </a:p>
      </dgm:t>
    </dgm:pt>
    <dgm:pt modelId="{14ABBD2B-AF67-441A-ACBC-0BF81FE0F14F}">
      <dgm:prSet/>
      <dgm:spPr/>
      <dgm:t>
        <a:bodyPr/>
        <a:lstStyle/>
        <a:p>
          <a:pPr>
            <a:lnSpc>
              <a:spcPct val="100000"/>
            </a:lnSpc>
          </a:pPr>
          <a:r>
            <a:rPr lang="en-US" dirty="0"/>
            <a:t>Demonstration</a:t>
          </a:r>
        </a:p>
      </dgm:t>
    </dgm:pt>
    <dgm:pt modelId="{92699F64-9698-438D-9DD0-157C4FE5DF25}" type="parTrans" cxnId="{71E732EB-961D-46B1-889D-6D05F25790CD}">
      <dgm:prSet/>
      <dgm:spPr/>
      <dgm:t>
        <a:bodyPr/>
        <a:lstStyle/>
        <a:p>
          <a:endParaRPr lang="en-US"/>
        </a:p>
      </dgm:t>
    </dgm:pt>
    <dgm:pt modelId="{0468E891-0718-4AAB-A80F-A05C83BFF88A}" type="sibTrans" cxnId="{71E732EB-961D-46B1-889D-6D05F25790CD}">
      <dgm:prSet/>
      <dgm:spPr/>
      <dgm:t>
        <a:bodyPr/>
        <a:lstStyle/>
        <a:p>
          <a:endParaRPr lang="en-US"/>
        </a:p>
      </dgm:t>
    </dgm:pt>
    <dgm:pt modelId="{6B5D32CC-F210-4C45-B3F5-FFBCC8E2AF99}" type="pres">
      <dgm:prSet presAssocID="{86EB11C7-8E35-496E-8BBA-B5FE5C2DA876}" presName="root" presStyleCnt="0">
        <dgm:presLayoutVars>
          <dgm:dir/>
          <dgm:resizeHandles val="exact"/>
        </dgm:presLayoutVars>
      </dgm:prSet>
      <dgm:spPr/>
    </dgm:pt>
    <dgm:pt modelId="{31CF5DA2-93C9-4648-A815-8673FDD83E34}" type="pres">
      <dgm:prSet presAssocID="{06B0F420-A2DD-4C38-8943-E47A75976368}" presName="compNode" presStyleCnt="0"/>
      <dgm:spPr/>
    </dgm:pt>
    <dgm:pt modelId="{3E424C43-B76A-4FE6-AFB6-0DDFDF826F18}" type="pres">
      <dgm:prSet presAssocID="{06B0F420-A2DD-4C38-8943-E47A75976368}" presName="bgRect" presStyleLbl="bgShp" presStyleIdx="0" presStyleCnt="5"/>
      <dgm:spPr/>
    </dgm:pt>
    <dgm:pt modelId="{1A6C9610-7FD3-45FD-B025-B6951F0F16B6}" type="pres">
      <dgm:prSet presAssocID="{06B0F420-A2DD-4C38-8943-E47A7597636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0417" r="10417"/>
          </a:stretch>
        </a:blipFill>
        <a:ln>
          <a:noFill/>
        </a:ln>
      </dgm:spPr>
      <dgm:extLst>
        <a:ext uri="{E40237B7-FDA0-4F09-8148-C483321AD2D9}">
          <dgm14:cNvPr xmlns:dgm14="http://schemas.microsoft.com/office/drawing/2010/diagram" id="0" name="" descr="cloud_Microsoft Cloud.svg"/>
        </a:ext>
      </dgm:extLst>
    </dgm:pt>
    <dgm:pt modelId="{42EB851D-D802-4A4A-BB2A-0676D81D7968}" type="pres">
      <dgm:prSet presAssocID="{06B0F420-A2DD-4C38-8943-E47A75976368}" presName="spaceRect" presStyleCnt="0"/>
      <dgm:spPr/>
    </dgm:pt>
    <dgm:pt modelId="{9F9D693D-3FAE-4BC3-9FD4-599D0DE9501F}" type="pres">
      <dgm:prSet presAssocID="{06B0F420-A2DD-4C38-8943-E47A75976368}" presName="parTx" presStyleLbl="revTx" presStyleIdx="0" presStyleCnt="5">
        <dgm:presLayoutVars>
          <dgm:chMax val="0"/>
          <dgm:chPref val="0"/>
        </dgm:presLayoutVars>
      </dgm:prSet>
      <dgm:spPr/>
    </dgm:pt>
    <dgm:pt modelId="{65C4157E-E002-4B20-A27B-28DBEADDA56D}" type="pres">
      <dgm:prSet presAssocID="{48F85F08-174A-488C-AB7D-4915668FD800}" presName="sibTrans" presStyleCnt="0"/>
      <dgm:spPr/>
    </dgm:pt>
    <dgm:pt modelId="{E0F81100-E386-4DB1-9334-1BCCE0C40DD5}" type="pres">
      <dgm:prSet presAssocID="{EE98D1C5-B0E0-4C19-982D-140CCEEE3991}" presName="compNode" presStyleCnt="0"/>
      <dgm:spPr/>
    </dgm:pt>
    <dgm:pt modelId="{F7935257-6E27-4E30-AA4C-7886053DFF89}" type="pres">
      <dgm:prSet presAssocID="{EE98D1C5-B0E0-4C19-982D-140CCEEE3991}" presName="bgRect" presStyleLbl="bgShp" presStyleIdx="1" presStyleCnt="5"/>
      <dgm:spPr/>
    </dgm:pt>
    <dgm:pt modelId="{42F0D577-451E-499B-9BA5-907C6E369216}" type="pres">
      <dgm:prSet presAssocID="{EE98D1C5-B0E0-4C19-982D-140CCEEE39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ometer"/>
        </a:ext>
      </dgm:extLst>
    </dgm:pt>
    <dgm:pt modelId="{74C761F5-D468-493A-A4E8-5262D93D889A}" type="pres">
      <dgm:prSet presAssocID="{EE98D1C5-B0E0-4C19-982D-140CCEEE3991}" presName="spaceRect" presStyleCnt="0"/>
      <dgm:spPr/>
    </dgm:pt>
    <dgm:pt modelId="{41091981-96F3-4100-B623-8E04F24EF551}" type="pres">
      <dgm:prSet presAssocID="{EE98D1C5-B0E0-4C19-982D-140CCEEE3991}" presName="parTx" presStyleLbl="revTx" presStyleIdx="1" presStyleCnt="5">
        <dgm:presLayoutVars>
          <dgm:chMax val="0"/>
          <dgm:chPref val="0"/>
        </dgm:presLayoutVars>
      </dgm:prSet>
      <dgm:spPr/>
    </dgm:pt>
    <dgm:pt modelId="{1C1907EE-B405-4944-A49B-CE94D7DAC084}" type="pres">
      <dgm:prSet presAssocID="{E009A3B0-129A-4DB7-B797-2D44A153D4F3}" presName="sibTrans" presStyleCnt="0"/>
      <dgm:spPr/>
    </dgm:pt>
    <dgm:pt modelId="{0F734C35-A541-41A1-8D96-14C9C0298AEC}" type="pres">
      <dgm:prSet presAssocID="{335A2D5B-C538-448A-A582-4D99B59086FE}" presName="compNode" presStyleCnt="0"/>
      <dgm:spPr/>
    </dgm:pt>
    <dgm:pt modelId="{6585374A-9E18-4057-B3FB-1DBF61C5E62D}" type="pres">
      <dgm:prSet presAssocID="{335A2D5B-C538-448A-A582-4D99B59086FE}" presName="bgRect" presStyleLbl="bgShp" presStyleIdx="2" presStyleCnt="5"/>
      <dgm:spPr/>
    </dgm:pt>
    <dgm:pt modelId="{7826A16C-BD45-4211-B104-03DCC918AD98}" type="pres">
      <dgm:prSet presAssocID="{335A2D5B-C538-448A-A582-4D99B59086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_E7BA"/>
        </a:ext>
      </dgm:extLst>
    </dgm:pt>
    <dgm:pt modelId="{9DC5791C-7D0F-46D3-B021-D18D91EC4EAE}" type="pres">
      <dgm:prSet presAssocID="{335A2D5B-C538-448A-A582-4D99B59086FE}" presName="spaceRect" presStyleCnt="0"/>
      <dgm:spPr/>
    </dgm:pt>
    <dgm:pt modelId="{A81A821F-85AE-4238-B629-A82C9E1C61E7}" type="pres">
      <dgm:prSet presAssocID="{335A2D5B-C538-448A-A582-4D99B59086FE}" presName="parTx" presStyleLbl="revTx" presStyleIdx="2" presStyleCnt="5">
        <dgm:presLayoutVars>
          <dgm:chMax val="0"/>
          <dgm:chPref val="0"/>
        </dgm:presLayoutVars>
      </dgm:prSet>
      <dgm:spPr/>
    </dgm:pt>
    <dgm:pt modelId="{AA85BF91-4201-490A-87F7-05500A59DB73}" type="pres">
      <dgm:prSet presAssocID="{A8D17CB4-56BA-45CD-9B5E-344D0656ED02}" presName="sibTrans" presStyleCnt="0"/>
      <dgm:spPr/>
    </dgm:pt>
    <dgm:pt modelId="{8165D395-F886-48AF-B359-3E9F21228A0C}" type="pres">
      <dgm:prSet presAssocID="{074D2FD1-58DB-4E8C-918C-A77DDCDAA307}" presName="compNode" presStyleCnt="0"/>
      <dgm:spPr/>
    </dgm:pt>
    <dgm:pt modelId="{432EF4BE-F406-4B4D-BBF4-C5A87BF9A125}" type="pres">
      <dgm:prSet presAssocID="{074D2FD1-58DB-4E8C-918C-A77DDCDAA307}" presName="bgRect" presStyleLbl="bgShp" presStyleIdx="3" presStyleCnt="5"/>
      <dgm:spPr/>
    </dgm:pt>
    <dgm:pt modelId="{6DD0A68A-6E3A-4E4E-9C79-1EB63F37C4FB}" type="pres">
      <dgm:prSet presAssocID="{074D2FD1-58DB-4E8C-918C-A77DDCDAA3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18539" b="18539"/>
          </a:stretch>
        </a:blipFill>
        <a:ln>
          <a:noFill/>
        </a:ln>
      </dgm:spPr>
      <dgm:extLst>
        <a:ext uri="{E40237B7-FDA0-4F09-8148-C483321AD2D9}">
          <dgm14:cNvPr xmlns:dgm14="http://schemas.microsoft.com/office/drawing/2010/diagram" id="0" name="" descr="bot_2"/>
        </a:ext>
      </dgm:extLst>
    </dgm:pt>
    <dgm:pt modelId="{B0BCFDDD-0908-45A4-B130-DD6FCFC7E2A1}" type="pres">
      <dgm:prSet presAssocID="{074D2FD1-58DB-4E8C-918C-A77DDCDAA307}" presName="spaceRect" presStyleCnt="0"/>
      <dgm:spPr/>
    </dgm:pt>
    <dgm:pt modelId="{E1FCDFB1-D1F0-491A-93AB-8F20034FD9F1}" type="pres">
      <dgm:prSet presAssocID="{074D2FD1-58DB-4E8C-918C-A77DDCDAA307}" presName="parTx" presStyleLbl="revTx" presStyleIdx="3" presStyleCnt="5">
        <dgm:presLayoutVars>
          <dgm:chMax val="0"/>
          <dgm:chPref val="0"/>
        </dgm:presLayoutVars>
      </dgm:prSet>
      <dgm:spPr/>
    </dgm:pt>
    <dgm:pt modelId="{DAF83BA4-0BCA-46DE-92E9-816B5C61E51F}" type="pres">
      <dgm:prSet presAssocID="{003AC53D-8431-467D-9CF2-4A304C70F1A9}" presName="sibTrans" presStyleCnt="0"/>
      <dgm:spPr/>
    </dgm:pt>
    <dgm:pt modelId="{F7E7926E-0821-410C-B223-F994069B7661}" type="pres">
      <dgm:prSet presAssocID="{14ABBD2B-AF67-441A-ACBC-0BF81FE0F14F}" presName="compNode" presStyleCnt="0"/>
      <dgm:spPr/>
    </dgm:pt>
    <dgm:pt modelId="{C75D4B41-E7B4-4EBF-9284-46B2170C0834}" type="pres">
      <dgm:prSet presAssocID="{14ABBD2B-AF67-441A-ACBC-0BF81FE0F14F}" presName="bgRect" presStyleLbl="bgShp" presStyleIdx="4" presStyleCnt="5"/>
      <dgm:spPr/>
    </dgm:pt>
    <dgm:pt modelId="{CDE4537A-3333-47B2-95A7-4A272B567388}" type="pres">
      <dgm:prSet presAssocID="{14ABBD2B-AF67-441A-ACBC-0BF81FE0F14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irl_2"/>
        </a:ext>
      </dgm:extLst>
    </dgm:pt>
    <dgm:pt modelId="{D17C57C7-BA5C-4377-ADC3-0AE7109B33DB}" type="pres">
      <dgm:prSet presAssocID="{14ABBD2B-AF67-441A-ACBC-0BF81FE0F14F}" presName="spaceRect" presStyleCnt="0"/>
      <dgm:spPr/>
    </dgm:pt>
    <dgm:pt modelId="{C324765D-214B-45BE-877B-6D5B44B1AAD8}" type="pres">
      <dgm:prSet presAssocID="{14ABBD2B-AF67-441A-ACBC-0BF81FE0F14F}" presName="parTx" presStyleLbl="revTx" presStyleIdx="4" presStyleCnt="5">
        <dgm:presLayoutVars>
          <dgm:chMax val="0"/>
          <dgm:chPref val="0"/>
        </dgm:presLayoutVars>
      </dgm:prSet>
      <dgm:spPr/>
    </dgm:pt>
  </dgm:ptLst>
  <dgm:cxnLst>
    <dgm:cxn modelId="{9E7B533C-DE6A-401D-83F1-233B4C01FA09}" srcId="{86EB11C7-8E35-496E-8BBA-B5FE5C2DA876}" destId="{074D2FD1-58DB-4E8C-918C-A77DDCDAA307}" srcOrd="3" destOrd="0" parTransId="{18D401EE-945D-4CF4-9C74-7EF3DF52F0FD}" sibTransId="{003AC53D-8431-467D-9CF2-4A304C70F1A9}"/>
    <dgm:cxn modelId="{344B745B-1BAF-42B1-AD21-00106E042553}" type="presOf" srcId="{EE98D1C5-B0E0-4C19-982D-140CCEEE3991}" destId="{41091981-96F3-4100-B623-8E04F24EF551}" srcOrd="0" destOrd="0" presId="urn:microsoft.com/office/officeart/2018/2/layout/IconVerticalSolidList"/>
    <dgm:cxn modelId="{3FA7F744-0946-4746-A94D-B3B0F3AB4289}" srcId="{86EB11C7-8E35-496E-8BBA-B5FE5C2DA876}" destId="{06B0F420-A2DD-4C38-8943-E47A75976368}" srcOrd="0" destOrd="0" parTransId="{DDA18201-CAF4-4AF1-9209-D0B1EDB8C3BE}" sibTransId="{48F85F08-174A-488C-AB7D-4915668FD800}"/>
    <dgm:cxn modelId="{F9BE348B-1165-4FBB-A1D1-8FD67AF47495}" srcId="{86EB11C7-8E35-496E-8BBA-B5FE5C2DA876}" destId="{EE98D1C5-B0E0-4C19-982D-140CCEEE3991}" srcOrd="1" destOrd="0" parTransId="{D716EE45-F47F-4BBF-8BB2-97EF8483E770}" sibTransId="{E009A3B0-129A-4DB7-B797-2D44A153D4F3}"/>
    <dgm:cxn modelId="{7E1EC29A-A295-44C8-B1AD-865A613EDC58}" type="presOf" srcId="{074D2FD1-58DB-4E8C-918C-A77DDCDAA307}" destId="{E1FCDFB1-D1F0-491A-93AB-8F20034FD9F1}" srcOrd="0" destOrd="0" presId="urn:microsoft.com/office/officeart/2018/2/layout/IconVerticalSolidList"/>
    <dgm:cxn modelId="{DC7E06AB-E304-45A4-B787-BFD8C3D4FA7A}" type="presOf" srcId="{06B0F420-A2DD-4C38-8943-E47A75976368}" destId="{9F9D693D-3FAE-4BC3-9FD4-599D0DE9501F}" srcOrd="0" destOrd="0" presId="urn:microsoft.com/office/officeart/2018/2/layout/IconVerticalSolidList"/>
    <dgm:cxn modelId="{887BB8B8-CDF7-4FF6-95A8-9F477EC84C6B}" type="presOf" srcId="{335A2D5B-C538-448A-A582-4D99B59086FE}" destId="{A81A821F-85AE-4238-B629-A82C9E1C61E7}" srcOrd="0" destOrd="0" presId="urn:microsoft.com/office/officeart/2018/2/layout/IconVerticalSolidList"/>
    <dgm:cxn modelId="{9DA632CF-C417-43AE-9A56-4DD9CABB2A57}" type="presOf" srcId="{14ABBD2B-AF67-441A-ACBC-0BF81FE0F14F}" destId="{C324765D-214B-45BE-877B-6D5B44B1AAD8}" srcOrd="0" destOrd="0" presId="urn:microsoft.com/office/officeart/2018/2/layout/IconVerticalSolidList"/>
    <dgm:cxn modelId="{D620D5DA-B2D5-48CF-8A7C-80C494B64BD5}" type="presOf" srcId="{86EB11C7-8E35-496E-8BBA-B5FE5C2DA876}" destId="{6B5D32CC-F210-4C45-B3F5-FFBCC8E2AF99}" srcOrd="0" destOrd="0" presId="urn:microsoft.com/office/officeart/2018/2/layout/IconVerticalSolidList"/>
    <dgm:cxn modelId="{71E732EB-961D-46B1-889D-6D05F25790CD}" srcId="{86EB11C7-8E35-496E-8BBA-B5FE5C2DA876}" destId="{14ABBD2B-AF67-441A-ACBC-0BF81FE0F14F}" srcOrd="4" destOrd="0" parTransId="{92699F64-9698-438D-9DD0-157C4FE5DF25}" sibTransId="{0468E891-0718-4AAB-A80F-A05C83BFF88A}"/>
    <dgm:cxn modelId="{013464F7-970E-48AE-83C5-ACC12F10AA15}" srcId="{86EB11C7-8E35-496E-8BBA-B5FE5C2DA876}" destId="{335A2D5B-C538-448A-A582-4D99B59086FE}" srcOrd="2" destOrd="0" parTransId="{07AFF277-D1A6-4328-B502-12302E3D3DFA}" sibTransId="{A8D17CB4-56BA-45CD-9B5E-344D0656ED02}"/>
    <dgm:cxn modelId="{F14D1D9E-FA18-44BA-93AA-F2D93F6B6566}" type="presParOf" srcId="{6B5D32CC-F210-4C45-B3F5-FFBCC8E2AF99}" destId="{31CF5DA2-93C9-4648-A815-8673FDD83E34}" srcOrd="0" destOrd="0" presId="urn:microsoft.com/office/officeart/2018/2/layout/IconVerticalSolidList"/>
    <dgm:cxn modelId="{828622C9-FC86-4EAC-A4BF-F1775E417C9E}" type="presParOf" srcId="{31CF5DA2-93C9-4648-A815-8673FDD83E34}" destId="{3E424C43-B76A-4FE6-AFB6-0DDFDF826F18}" srcOrd="0" destOrd="0" presId="urn:microsoft.com/office/officeart/2018/2/layout/IconVerticalSolidList"/>
    <dgm:cxn modelId="{0B0F6F3D-6D74-41FC-AE82-C5F8AA087691}" type="presParOf" srcId="{31CF5DA2-93C9-4648-A815-8673FDD83E34}" destId="{1A6C9610-7FD3-45FD-B025-B6951F0F16B6}" srcOrd="1" destOrd="0" presId="urn:microsoft.com/office/officeart/2018/2/layout/IconVerticalSolidList"/>
    <dgm:cxn modelId="{9A2F360E-819B-4EF5-B335-0D96F8DDEF7C}" type="presParOf" srcId="{31CF5DA2-93C9-4648-A815-8673FDD83E34}" destId="{42EB851D-D802-4A4A-BB2A-0676D81D7968}" srcOrd="2" destOrd="0" presId="urn:microsoft.com/office/officeart/2018/2/layout/IconVerticalSolidList"/>
    <dgm:cxn modelId="{7917FD32-0E55-4306-9ABE-7BD99FA9CB16}" type="presParOf" srcId="{31CF5DA2-93C9-4648-A815-8673FDD83E34}" destId="{9F9D693D-3FAE-4BC3-9FD4-599D0DE9501F}" srcOrd="3" destOrd="0" presId="urn:microsoft.com/office/officeart/2018/2/layout/IconVerticalSolidList"/>
    <dgm:cxn modelId="{2844EC7F-70F6-4F52-A0AB-04FF324B79B7}" type="presParOf" srcId="{6B5D32CC-F210-4C45-B3F5-FFBCC8E2AF99}" destId="{65C4157E-E002-4B20-A27B-28DBEADDA56D}" srcOrd="1" destOrd="0" presId="urn:microsoft.com/office/officeart/2018/2/layout/IconVerticalSolidList"/>
    <dgm:cxn modelId="{02915E2A-D804-4BC2-873F-08E259034AF5}" type="presParOf" srcId="{6B5D32CC-F210-4C45-B3F5-FFBCC8E2AF99}" destId="{E0F81100-E386-4DB1-9334-1BCCE0C40DD5}" srcOrd="2" destOrd="0" presId="urn:microsoft.com/office/officeart/2018/2/layout/IconVerticalSolidList"/>
    <dgm:cxn modelId="{4DE49D1A-0384-4E93-B57D-3A7730C499F4}" type="presParOf" srcId="{E0F81100-E386-4DB1-9334-1BCCE0C40DD5}" destId="{F7935257-6E27-4E30-AA4C-7886053DFF89}" srcOrd="0" destOrd="0" presId="urn:microsoft.com/office/officeart/2018/2/layout/IconVerticalSolidList"/>
    <dgm:cxn modelId="{2479B2BB-1456-402D-AFFC-79558FC6CA9E}" type="presParOf" srcId="{E0F81100-E386-4DB1-9334-1BCCE0C40DD5}" destId="{42F0D577-451E-499B-9BA5-907C6E369216}" srcOrd="1" destOrd="0" presId="urn:microsoft.com/office/officeart/2018/2/layout/IconVerticalSolidList"/>
    <dgm:cxn modelId="{81719544-66A2-487F-922A-B25A5691FF62}" type="presParOf" srcId="{E0F81100-E386-4DB1-9334-1BCCE0C40DD5}" destId="{74C761F5-D468-493A-A4E8-5262D93D889A}" srcOrd="2" destOrd="0" presId="urn:microsoft.com/office/officeart/2018/2/layout/IconVerticalSolidList"/>
    <dgm:cxn modelId="{2B160930-215F-474D-952B-324200995C62}" type="presParOf" srcId="{E0F81100-E386-4DB1-9334-1BCCE0C40DD5}" destId="{41091981-96F3-4100-B623-8E04F24EF551}" srcOrd="3" destOrd="0" presId="urn:microsoft.com/office/officeart/2018/2/layout/IconVerticalSolidList"/>
    <dgm:cxn modelId="{0D3694BD-A874-49E6-9826-9A3569806085}" type="presParOf" srcId="{6B5D32CC-F210-4C45-B3F5-FFBCC8E2AF99}" destId="{1C1907EE-B405-4944-A49B-CE94D7DAC084}" srcOrd="3" destOrd="0" presId="urn:microsoft.com/office/officeart/2018/2/layout/IconVerticalSolidList"/>
    <dgm:cxn modelId="{B4A6CF74-D266-45CC-A081-06CA45ED1F97}" type="presParOf" srcId="{6B5D32CC-F210-4C45-B3F5-FFBCC8E2AF99}" destId="{0F734C35-A541-41A1-8D96-14C9C0298AEC}" srcOrd="4" destOrd="0" presId="urn:microsoft.com/office/officeart/2018/2/layout/IconVerticalSolidList"/>
    <dgm:cxn modelId="{FB1039A9-6047-4DA2-825D-0B598D1B6370}" type="presParOf" srcId="{0F734C35-A541-41A1-8D96-14C9C0298AEC}" destId="{6585374A-9E18-4057-B3FB-1DBF61C5E62D}" srcOrd="0" destOrd="0" presId="urn:microsoft.com/office/officeart/2018/2/layout/IconVerticalSolidList"/>
    <dgm:cxn modelId="{2E09BB1C-6B46-4355-A2C5-C2C4F54DB4F7}" type="presParOf" srcId="{0F734C35-A541-41A1-8D96-14C9C0298AEC}" destId="{7826A16C-BD45-4211-B104-03DCC918AD98}" srcOrd="1" destOrd="0" presId="urn:microsoft.com/office/officeart/2018/2/layout/IconVerticalSolidList"/>
    <dgm:cxn modelId="{02E08140-5A21-41CF-AD8D-AE51486044B0}" type="presParOf" srcId="{0F734C35-A541-41A1-8D96-14C9C0298AEC}" destId="{9DC5791C-7D0F-46D3-B021-D18D91EC4EAE}" srcOrd="2" destOrd="0" presId="urn:microsoft.com/office/officeart/2018/2/layout/IconVerticalSolidList"/>
    <dgm:cxn modelId="{0027BAFD-B1E3-4D1B-A45F-15AEECABEF34}" type="presParOf" srcId="{0F734C35-A541-41A1-8D96-14C9C0298AEC}" destId="{A81A821F-85AE-4238-B629-A82C9E1C61E7}" srcOrd="3" destOrd="0" presId="urn:microsoft.com/office/officeart/2018/2/layout/IconVerticalSolidList"/>
    <dgm:cxn modelId="{3B5ADE11-F144-41FE-B81D-5160B99BD4D9}" type="presParOf" srcId="{6B5D32CC-F210-4C45-B3F5-FFBCC8E2AF99}" destId="{AA85BF91-4201-490A-87F7-05500A59DB73}" srcOrd="5" destOrd="0" presId="urn:microsoft.com/office/officeart/2018/2/layout/IconVerticalSolidList"/>
    <dgm:cxn modelId="{58625EED-C7CA-4C2C-9C61-D1AB2E0E9B45}" type="presParOf" srcId="{6B5D32CC-F210-4C45-B3F5-FFBCC8E2AF99}" destId="{8165D395-F886-48AF-B359-3E9F21228A0C}" srcOrd="6" destOrd="0" presId="urn:microsoft.com/office/officeart/2018/2/layout/IconVerticalSolidList"/>
    <dgm:cxn modelId="{9226AAFB-7FD1-4BF3-8945-E0CC3499534E}" type="presParOf" srcId="{8165D395-F886-48AF-B359-3E9F21228A0C}" destId="{432EF4BE-F406-4B4D-BBF4-C5A87BF9A125}" srcOrd="0" destOrd="0" presId="urn:microsoft.com/office/officeart/2018/2/layout/IconVerticalSolidList"/>
    <dgm:cxn modelId="{84CA3E36-7B46-41FD-A23B-1572965BF878}" type="presParOf" srcId="{8165D395-F886-48AF-B359-3E9F21228A0C}" destId="{6DD0A68A-6E3A-4E4E-9C79-1EB63F37C4FB}" srcOrd="1" destOrd="0" presId="urn:microsoft.com/office/officeart/2018/2/layout/IconVerticalSolidList"/>
    <dgm:cxn modelId="{4722E8A9-47F6-4C08-B58E-DA81A9840502}" type="presParOf" srcId="{8165D395-F886-48AF-B359-3E9F21228A0C}" destId="{B0BCFDDD-0908-45A4-B130-DD6FCFC7E2A1}" srcOrd="2" destOrd="0" presId="urn:microsoft.com/office/officeart/2018/2/layout/IconVerticalSolidList"/>
    <dgm:cxn modelId="{5498CEB3-E75C-45EC-9579-EC8C4B72A94E}" type="presParOf" srcId="{8165D395-F886-48AF-B359-3E9F21228A0C}" destId="{E1FCDFB1-D1F0-491A-93AB-8F20034FD9F1}" srcOrd="3" destOrd="0" presId="urn:microsoft.com/office/officeart/2018/2/layout/IconVerticalSolidList"/>
    <dgm:cxn modelId="{44FC4A1F-C3F0-4FC0-8CD6-0D160537CBB8}" type="presParOf" srcId="{6B5D32CC-F210-4C45-B3F5-FFBCC8E2AF99}" destId="{DAF83BA4-0BCA-46DE-92E9-816B5C61E51F}" srcOrd="7" destOrd="0" presId="urn:microsoft.com/office/officeart/2018/2/layout/IconVerticalSolidList"/>
    <dgm:cxn modelId="{1B45A0EE-FCA2-4AFF-88C8-1AF15BEDD9C3}" type="presParOf" srcId="{6B5D32CC-F210-4C45-B3F5-FFBCC8E2AF99}" destId="{F7E7926E-0821-410C-B223-F994069B7661}" srcOrd="8" destOrd="0" presId="urn:microsoft.com/office/officeart/2018/2/layout/IconVerticalSolidList"/>
    <dgm:cxn modelId="{5DA14FF2-DF91-4DB0-AD8D-449A20B95328}" type="presParOf" srcId="{F7E7926E-0821-410C-B223-F994069B7661}" destId="{C75D4B41-E7B4-4EBF-9284-46B2170C0834}" srcOrd="0" destOrd="0" presId="urn:microsoft.com/office/officeart/2018/2/layout/IconVerticalSolidList"/>
    <dgm:cxn modelId="{34401E65-48DC-492F-92D2-55C1E359D60D}" type="presParOf" srcId="{F7E7926E-0821-410C-B223-F994069B7661}" destId="{CDE4537A-3333-47B2-95A7-4A272B567388}" srcOrd="1" destOrd="0" presId="urn:microsoft.com/office/officeart/2018/2/layout/IconVerticalSolidList"/>
    <dgm:cxn modelId="{AC8CD37B-8C31-4113-8834-954CBD871C7C}" type="presParOf" srcId="{F7E7926E-0821-410C-B223-F994069B7661}" destId="{D17C57C7-BA5C-4377-ADC3-0AE7109B33DB}" srcOrd="2" destOrd="0" presId="urn:microsoft.com/office/officeart/2018/2/layout/IconVerticalSolidList"/>
    <dgm:cxn modelId="{3284B1F9-5CAF-4FA6-B734-DEBC9348D390}" type="presParOf" srcId="{F7E7926E-0821-410C-B223-F994069B7661}" destId="{C324765D-214B-45BE-877B-6D5B44B1AA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1F937-A520-4079-8EDE-3D0B9EFB6721}"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B0F5A4F3-5D33-4357-BBB2-38A1DF48EE64}">
      <dgm:prSet phldrT="[Text]" custT="1"/>
      <dgm:spPr/>
      <dgm:t>
        <a:bodyPr/>
        <a:lstStyle/>
        <a:p>
          <a:pPr>
            <a:buNone/>
          </a:pPr>
          <a:r>
            <a:rPr lang="en-US" sz="2800" i="0" dirty="0"/>
            <a:t>Azure Monitor Metrics stores numeric data in a time-series database, which makes this data more lightweight than Azure Monitor Logs and capable of supporting near real-time scenarios making them particularly useful for alerting and fast detection of issues</a:t>
          </a:r>
        </a:p>
      </dgm:t>
    </dgm:pt>
    <dgm:pt modelId="{88C5C4D9-1E71-45C8-8E03-6760BC05C705}" type="parTrans" cxnId="{879857D8-9093-40A5-969C-D684F1DCB374}">
      <dgm:prSet/>
      <dgm:spPr/>
      <dgm:t>
        <a:bodyPr/>
        <a:lstStyle/>
        <a:p>
          <a:endParaRPr lang="en-US"/>
        </a:p>
      </dgm:t>
    </dgm:pt>
    <dgm:pt modelId="{2F57A9DE-A97A-4722-B358-B56D774774BF}" type="sibTrans" cxnId="{879857D8-9093-40A5-969C-D684F1DCB374}">
      <dgm:prSet/>
      <dgm:spPr/>
      <dgm:t>
        <a:bodyPr/>
        <a:lstStyle/>
        <a:p>
          <a:endParaRPr lang="en-US"/>
        </a:p>
      </dgm:t>
    </dgm:pt>
    <dgm:pt modelId="{38F9E3BB-11C2-4CD4-BD05-5409F14AD387}" type="pres">
      <dgm:prSet presAssocID="{EA61F937-A520-4079-8EDE-3D0B9EFB6721}" presName="linear" presStyleCnt="0">
        <dgm:presLayoutVars>
          <dgm:animLvl val="lvl"/>
          <dgm:resizeHandles val="exact"/>
        </dgm:presLayoutVars>
      </dgm:prSet>
      <dgm:spPr/>
    </dgm:pt>
    <dgm:pt modelId="{23391FB6-B363-43B4-A61A-8E77F77F6DE0}" type="pres">
      <dgm:prSet presAssocID="{B0F5A4F3-5D33-4357-BBB2-38A1DF48EE64}" presName="parentText" presStyleLbl="node1" presStyleIdx="0" presStyleCnt="1" custLinFactNeighborX="335" custLinFactNeighborY="-1637">
        <dgm:presLayoutVars>
          <dgm:chMax val="0"/>
          <dgm:bulletEnabled val="1"/>
        </dgm:presLayoutVars>
      </dgm:prSet>
      <dgm:spPr/>
    </dgm:pt>
  </dgm:ptLst>
  <dgm:cxnLst>
    <dgm:cxn modelId="{18EC9284-CBBA-4CA1-AEF7-E26BF1A00D57}" type="presOf" srcId="{B0F5A4F3-5D33-4357-BBB2-38A1DF48EE64}" destId="{23391FB6-B363-43B4-A61A-8E77F77F6DE0}" srcOrd="0" destOrd="0" presId="urn:microsoft.com/office/officeart/2005/8/layout/vList2"/>
    <dgm:cxn modelId="{B4B564C1-E04B-4B54-8892-5EF2A2FCBC6E}" type="presOf" srcId="{EA61F937-A520-4079-8EDE-3D0B9EFB6721}" destId="{38F9E3BB-11C2-4CD4-BD05-5409F14AD387}" srcOrd="0" destOrd="0" presId="urn:microsoft.com/office/officeart/2005/8/layout/vList2"/>
    <dgm:cxn modelId="{879857D8-9093-40A5-969C-D684F1DCB374}" srcId="{EA61F937-A520-4079-8EDE-3D0B9EFB6721}" destId="{B0F5A4F3-5D33-4357-BBB2-38A1DF48EE64}" srcOrd="0" destOrd="0" parTransId="{88C5C4D9-1E71-45C8-8E03-6760BC05C705}" sibTransId="{2F57A9DE-A97A-4722-B358-B56D774774BF}"/>
    <dgm:cxn modelId="{DD6007F6-250D-499F-A394-6A56383F03B4}" type="presParOf" srcId="{38F9E3BB-11C2-4CD4-BD05-5409F14AD387}" destId="{23391FB6-B363-43B4-A61A-8E77F77F6DE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7FC218-FA99-44ED-BACD-CA75695A511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FDB1FEE3-46E3-4774-AC93-2B12A2F5B1DA}">
      <dgm:prSet custT="1"/>
      <dgm:spPr/>
      <dgm:t>
        <a:bodyPr/>
        <a:lstStyle/>
        <a:p>
          <a:r>
            <a:rPr lang="en-US" sz="2400" baseline="0"/>
            <a:t>Customizable</a:t>
          </a:r>
          <a:endParaRPr lang="en-US" sz="2400"/>
        </a:p>
      </dgm:t>
    </dgm:pt>
    <dgm:pt modelId="{A13FE402-8292-421F-82BA-89074D730BDD}" type="parTrans" cxnId="{2FB71616-68AC-4273-9972-22311D474630}">
      <dgm:prSet/>
      <dgm:spPr/>
      <dgm:t>
        <a:bodyPr/>
        <a:lstStyle/>
        <a:p>
          <a:endParaRPr lang="en-US"/>
        </a:p>
      </dgm:t>
    </dgm:pt>
    <dgm:pt modelId="{BBF475A0-F70F-4A5E-A9A9-2F1E01CA410E}" type="sibTrans" cxnId="{2FB71616-68AC-4273-9972-22311D474630}">
      <dgm:prSet/>
      <dgm:spPr/>
      <dgm:t>
        <a:bodyPr/>
        <a:lstStyle/>
        <a:p>
          <a:endParaRPr lang="en-US"/>
        </a:p>
      </dgm:t>
    </dgm:pt>
    <dgm:pt modelId="{DE0D0F4E-4D6A-4797-A0F8-D9AC53262211}">
      <dgm:prSet custT="1"/>
      <dgm:spPr/>
      <dgm:t>
        <a:bodyPr/>
        <a:lstStyle/>
        <a:p>
          <a:r>
            <a:rPr lang="en-US" sz="2400" baseline="0"/>
            <a:t>Pin:</a:t>
          </a:r>
          <a:endParaRPr lang="en-US" sz="2400"/>
        </a:p>
      </dgm:t>
    </dgm:pt>
    <dgm:pt modelId="{0819A93A-69A8-4A02-8B40-AFCB45057E29}" type="parTrans" cxnId="{C8DC34E0-7419-4B22-9909-A0B5C9505EF4}">
      <dgm:prSet/>
      <dgm:spPr/>
      <dgm:t>
        <a:bodyPr/>
        <a:lstStyle/>
        <a:p>
          <a:endParaRPr lang="en-US"/>
        </a:p>
      </dgm:t>
    </dgm:pt>
    <dgm:pt modelId="{C80A6C4E-2893-4134-9104-24F1C9D3E094}" type="sibTrans" cxnId="{C8DC34E0-7419-4B22-9909-A0B5C9505EF4}">
      <dgm:prSet/>
      <dgm:spPr/>
      <dgm:t>
        <a:bodyPr/>
        <a:lstStyle/>
        <a:p>
          <a:endParaRPr lang="en-US"/>
        </a:p>
      </dgm:t>
    </dgm:pt>
    <dgm:pt modelId="{C1439C93-161F-4B60-BE0B-DE975CA8193E}">
      <dgm:prSet/>
      <dgm:spPr/>
      <dgm:t>
        <a:bodyPr/>
        <a:lstStyle/>
        <a:p>
          <a:r>
            <a:rPr lang="en-US" baseline="0"/>
            <a:t>Resources</a:t>
          </a:r>
          <a:endParaRPr lang="en-US"/>
        </a:p>
      </dgm:t>
    </dgm:pt>
    <dgm:pt modelId="{8B3728AA-2558-4B4C-955E-B1CC51267532}" type="parTrans" cxnId="{F7D38AE3-EE9E-4B5F-9931-07DDC0C4C311}">
      <dgm:prSet/>
      <dgm:spPr/>
      <dgm:t>
        <a:bodyPr/>
        <a:lstStyle/>
        <a:p>
          <a:endParaRPr lang="en-US"/>
        </a:p>
      </dgm:t>
    </dgm:pt>
    <dgm:pt modelId="{0113E692-4C89-4A83-A16E-295CD588C4A9}" type="sibTrans" cxnId="{F7D38AE3-EE9E-4B5F-9931-07DDC0C4C311}">
      <dgm:prSet/>
      <dgm:spPr/>
      <dgm:t>
        <a:bodyPr/>
        <a:lstStyle/>
        <a:p>
          <a:endParaRPr lang="en-US"/>
        </a:p>
      </dgm:t>
    </dgm:pt>
    <dgm:pt modelId="{E02ABF5B-6FB0-46D1-96C6-029C60BCB4C4}">
      <dgm:prSet/>
      <dgm:spPr/>
      <dgm:t>
        <a:bodyPr/>
        <a:lstStyle/>
        <a:p>
          <a:r>
            <a:rPr lang="en-US" baseline="0"/>
            <a:t>Metrics</a:t>
          </a:r>
          <a:endParaRPr lang="en-US"/>
        </a:p>
      </dgm:t>
    </dgm:pt>
    <dgm:pt modelId="{A22DACCA-72FB-4D8D-ADD5-733D90F84EC2}" type="parTrans" cxnId="{A9ABDCCE-D315-46CC-B510-63541719D71B}">
      <dgm:prSet/>
      <dgm:spPr/>
      <dgm:t>
        <a:bodyPr/>
        <a:lstStyle/>
        <a:p>
          <a:endParaRPr lang="en-US"/>
        </a:p>
      </dgm:t>
    </dgm:pt>
    <dgm:pt modelId="{DDBB9E1A-EF19-4A5D-A0BF-AF73F724D1E5}" type="sibTrans" cxnId="{A9ABDCCE-D315-46CC-B510-63541719D71B}">
      <dgm:prSet/>
      <dgm:spPr/>
      <dgm:t>
        <a:bodyPr/>
        <a:lstStyle/>
        <a:p>
          <a:endParaRPr lang="en-US"/>
        </a:p>
      </dgm:t>
    </dgm:pt>
    <dgm:pt modelId="{C2D88445-FC24-4D87-AF20-6019793632C7}">
      <dgm:prSet/>
      <dgm:spPr/>
      <dgm:t>
        <a:bodyPr/>
        <a:lstStyle/>
        <a:p>
          <a:r>
            <a:rPr lang="en-US" baseline="0"/>
            <a:t>Log analytics charts</a:t>
          </a:r>
          <a:endParaRPr lang="en-US"/>
        </a:p>
      </dgm:t>
    </dgm:pt>
    <dgm:pt modelId="{9C1C881A-D80B-48BB-81B7-9CF28FC8D897}" type="parTrans" cxnId="{7513FC50-7F29-4BB4-AA7A-8CCC415EB686}">
      <dgm:prSet/>
      <dgm:spPr/>
      <dgm:t>
        <a:bodyPr/>
        <a:lstStyle/>
        <a:p>
          <a:endParaRPr lang="en-US"/>
        </a:p>
      </dgm:t>
    </dgm:pt>
    <dgm:pt modelId="{27042163-8B20-4793-9B2C-7A8BC26B116A}" type="sibTrans" cxnId="{7513FC50-7F29-4BB4-AA7A-8CCC415EB686}">
      <dgm:prSet/>
      <dgm:spPr/>
      <dgm:t>
        <a:bodyPr/>
        <a:lstStyle/>
        <a:p>
          <a:endParaRPr lang="en-US"/>
        </a:p>
      </dgm:t>
    </dgm:pt>
    <dgm:pt modelId="{2BEB751C-029F-478B-A433-12270BAE0294}">
      <dgm:prSet/>
      <dgm:spPr/>
      <dgm:t>
        <a:bodyPr/>
        <a:lstStyle/>
        <a:p>
          <a:r>
            <a:rPr lang="en-US" baseline="0" dirty="0"/>
            <a:t>Text boxes</a:t>
          </a:r>
          <a:endParaRPr lang="en-US" dirty="0"/>
        </a:p>
      </dgm:t>
    </dgm:pt>
    <dgm:pt modelId="{9416DDB9-3C13-457A-8161-BD71C8747722}" type="parTrans" cxnId="{2F313F57-7708-4985-B3EB-7BC047D693FE}">
      <dgm:prSet/>
      <dgm:spPr/>
      <dgm:t>
        <a:bodyPr/>
        <a:lstStyle/>
        <a:p>
          <a:endParaRPr lang="en-US"/>
        </a:p>
      </dgm:t>
    </dgm:pt>
    <dgm:pt modelId="{F5EE7803-DEAD-427C-9553-6A33DAE6A54D}" type="sibTrans" cxnId="{2F313F57-7708-4985-B3EB-7BC047D693FE}">
      <dgm:prSet/>
      <dgm:spPr/>
      <dgm:t>
        <a:bodyPr/>
        <a:lstStyle/>
        <a:p>
          <a:endParaRPr lang="en-US"/>
        </a:p>
      </dgm:t>
    </dgm:pt>
    <dgm:pt modelId="{5A449588-9A27-46AC-933F-0D284A255CE9}">
      <dgm:prSet custT="1"/>
      <dgm:spPr/>
      <dgm:t>
        <a:bodyPr/>
        <a:lstStyle/>
        <a:p>
          <a:r>
            <a:rPr lang="en-US" sz="2400" baseline="0"/>
            <a:t>Private or shared</a:t>
          </a:r>
          <a:endParaRPr lang="en-US" sz="2400"/>
        </a:p>
      </dgm:t>
    </dgm:pt>
    <dgm:pt modelId="{FA8AE126-D730-49FE-9A81-461B756BBCDD}" type="parTrans" cxnId="{2D30E45B-B0A7-4051-AECF-45F80B0EF5B2}">
      <dgm:prSet/>
      <dgm:spPr/>
      <dgm:t>
        <a:bodyPr/>
        <a:lstStyle/>
        <a:p>
          <a:endParaRPr lang="en-US"/>
        </a:p>
      </dgm:t>
    </dgm:pt>
    <dgm:pt modelId="{D05A8AEE-8808-482A-ACC5-74664CED6E58}" type="sibTrans" cxnId="{2D30E45B-B0A7-4051-AECF-45F80B0EF5B2}">
      <dgm:prSet/>
      <dgm:spPr/>
      <dgm:t>
        <a:bodyPr/>
        <a:lstStyle/>
        <a:p>
          <a:endParaRPr lang="en-US"/>
        </a:p>
      </dgm:t>
    </dgm:pt>
    <dgm:pt modelId="{2C327970-8850-410E-A46C-331E98152217}">
      <dgm:prSet custT="1"/>
      <dgm:spPr/>
      <dgm:t>
        <a:bodyPr/>
        <a:lstStyle/>
        <a:p>
          <a:r>
            <a:rPr lang="en-US" sz="2400" baseline="0"/>
            <a:t>Back-up or copy</a:t>
          </a:r>
          <a:endParaRPr lang="en-US" sz="2400"/>
        </a:p>
      </dgm:t>
    </dgm:pt>
    <dgm:pt modelId="{01107F4C-5D75-47D3-A5B1-D83350715F43}" type="parTrans" cxnId="{EB7618E6-88BF-46B3-ABB6-44D132EA284D}">
      <dgm:prSet/>
      <dgm:spPr/>
      <dgm:t>
        <a:bodyPr/>
        <a:lstStyle/>
        <a:p>
          <a:endParaRPr lang="en-US"/>
        </a:p>
      </dgm:t>
    </dgm:pt>
    <dgm:pt modelId="{B5A6FE90-4EFD-4F77-A0CF-979C4A6AC96B}" type="sibTrans" cxnId="{EB7618E6-88BF-46B3-ABB6-44D132EA284D}">
      <dgm:prSet/>
      <dgm:spPr/>
      <dgm:t>
        <a:bodyPr/>
        <a:lstStyle/>
        <a:p>
          <a:endParaRPr lang="en-US"/>
        </a:p>
      </dgm:t>
    </dgm:pt>
    <dgm:pt modelId="{D09A100C-A18B-4DCC-B351-88D52B445640}">
      <dgm:prSet/>
      <dgm:spPr/>
      <dgm:t>
        <a:bodyPr/>
        <a:lstStyle/>
        <a:p>
          <a:r>
            <a:rPr lang="en-US" baseline="0"/>
            <a:t>Download JSON – save for backup purposes</a:t>
          </a:r>
          <a:endParaRPr lang="en-US"/>
        </a:p>
      </dgm:t>
    </dgm:pt>
    <dgm:pt modelId="{39C43BDE-19FD-4EB5-A1D2-7BD470AC1D48}" type="parTrans" cxnId="{C1756A01-BB51-4411-A600-85A71AB46832}">
      <dgm:prSet/>
      <dgm:spPr/>
      <dgm:t>
        <a:bodyPr/>
        <a:lstStyle/>
        <a:p>
          <a:endParaRPr lang="en-US"/>
        </a:p>
      </dgm:t>
    </dgm:pt>
    <dgm:pt modelId="{3A590B0E-5C94-49F2-BA95-01EDC110B18C}" type="sibTrans" cxnId="{C1756A01-BB51-4411-A600-85A71AB46832}">
      <dgm:prSet/>
      <dgm:spPr/>
      <dgm:t>
        <a:bodyPr/>
        <a:lstStyle/>
        <a:p>
          <a:endParaRPr lang="en-US"/>
        </a:p>
      </dgm:t>
    </dgm:pt>
    <dgm:pt modelId="{025E4E1A-F4EC-4FF5-B75A-61AB50CF1787}">
      <dgm:prSet/>
      <dgm:spPr/>
      <dgm:t>
        <a:bodyPr/>
        <a:lstStyle/>
        <a:p>
          <a:r>
            <a:rPr lang="en-US" baseline="0"/>
            <a:t>Replace references from one server/database to the other</a:t>
          </a:r>
          <a:endParaRPr lang="en-US"/>
        </a:p>
      </dgm:t>
    </dgm:pt>
    <dgm:pt modelId="{B13F9310-66E9-49D0-8DD4-2BF9EA0F4D17}" type="parTrans" cxnId="{864D7D0F-4290-4F86-A4C5-3C3BF69737C8}">
      <dgm:prSet/>
      <dgm:spPr/>
      <dgm:t>
        <a:bodyPr/>
        <a:lstStyle/>
        <a:p>
          <a:endParaRPr lang="en-US"/>
        </a:p>
      </dgm:t>
    </dgm:pt>
    <dgm:pt modelId="{83628476-4FB9-4497-A76B-1904C4E404E4}" type="sibTrans" cxnId="{864D7D0F-4290-4F86-A4C5-3C3BF69737C8}">
      <dgm:prSet/>
      <dgm:spPr/>
      <dgm:t>
        <a:bodyPr/>
        <a:lstStyle/>
        <a:p>
          <a:endParaRPr lang="en-US"/>
        </a:p>
      </dgm:t>
    </dgm:pt>
    <dgm:pt modelId="{7971F7E3-4369-4906-AAA4-4384C7178959}">
      <dgm:prSet/>
      <dgm:spPr/>
      <dgm:t>
        <a:bodyPr/>
        <a:lstStyle/>
        <a:p>
          <a:r>
            <a:rPr lang="en-US" baseline="0"/>
            <a:t>Upload as new dashboard</a:t>
          </a:r>
          <a:endParaRPr lang="en-US"/>
        </a:p>
      </dgm:t>
    </dgm:pt>
    <dgm:pt modelId="{6E574A17-B175-47A8-872D-3160C83E7677}" type="parTrans" cxnId="{900B153C-A1AF-4434-B465-5A45C938EE7F}">
      <dgm:prSet/>
      <dgm:spPr/>
      <dgm:t>
        <a:bodyPr/>
        <a:lstStyle/>
        <a:p>
          <a:endParaRPr lang="en-US"/>
        </a:p>
      </dgm:t>
    </dgm:pt>
    <dgm:pt modelId="{259200DF-897E-4D54-89BB-119D9C40339D}" type="sibTrans" cxnId="{900B153C-A1AF-4434-B465-5A45C938EE7F}">
      <dgm:prSet/>
      <dgm:spPr/>
      <dgm:t>
        <a:bodyPr/>
        <a:lstStyle/>
        <a:p>
          <a:endParaRPr lang="en-US"/>
        </a:p>
      </dgm:t>
    </dgm:pt>
    <dgm:pt modelId="{5B4D4E75-5CC8-472E-A439-8A5040544AF8}" type="pres">
      <dgm:prSet presAssocID="{567FC218-FA99-44ED-BACD-CA75695A511B}" presName="linear" presStyleCnt="0">
        <dgm:presLayoutVars>
          <dgm:dir/>
          <dgm:animLvl val="lvl"/>
          <dgm:resizeHandles val="exact"/>
        </dgm:presLayoutVars>
      </dgm:prSet>
      <dgm:spPr/>
    </dgm:pt>
    <dgm:pt modelId="{E0930477-9867-44B8-919C-24E6CDB330FB}" type="pres">
      <dgm:prSet presAssocID="{FDB1FEE3-46E3-4774-AC93-2B12A2F5B1DA}" presName="parentLin" presStyleCnt="0"/>
      <dgm:spPr/>
    </dgm:pt>
    <dgm:pt modelId="{54118BF7-4A94-45C7-A1F0-DD985CD8BBEA}" type="pres">
      <dgm:prSet presAssocID="{FDB1FEE3-46E3-4774-AC93-2B12A2F5B1DA}" presName="parentLeftMargin" presStyleLbl="node1" presStyleIdx="0" presStyleCnt="4"/>
      <dgm:spPr/>
    </dgm:pt>
    <dgm:pt modelId="{0503A02E-5FEA-4B2B-A585-E6B0E09C813B}" type="pres">
      <dgm:prSet presAssocID="{FDB1FEE3-46E3-4774-AC93-2B12A2F5B1DA}" presName="parentText" presStyleLbl="node1" presStyleIdx="0" presStyleCnt="4">
        <dgm:presLayoutVars>
          <dgm:chMax val="0"/>
          <dgm:bulletEnabled val="1"/>
        </dgm:presLayoutVars>
      </dgm:prSet>
      <dgm:spPr/>
    </dgm:pt>
    <dgm:pt modelId="{A9A124E4-E2BB-4643-A9EC-98BD5495FAFE}" type="pres">
      <dgm:prSet presAssocID="{FDB1FEE3-46E3-4774-AC93-2B12A2F5B1DA}" presName="negativeSpace" presStyleCnt="0"/>
      <dgm:spPr/>
    </dgm:pt>
    <dgm:pt modelId="{B6349230-2313-45AF-81B1-C2AF503A5371}" type="pres">
      <dgm:prSet presAssocID="{FDB1FEE3-46E3-4774-AC93-2B12A2F5B1DA}" presName="childText" presStyleLbl="conFgAcc1" presStyleIdx="0" presStyleCnt="4">
        <dgm:presLayoutVars>
          <dgm:bulletEnabled val="1"/>
        </dgm:presLayoutVars>
      </dgm:prSet>
      <dgm:spPr/>
    </dgm:pt>
    <dgm:pt modelId="{0AA085E2-3400-4C09-8DDA-D505D74C4FC7}" type="pres">
      <dgm:prSet presAssocID="{BBF475A0-F70F-4A5E-A9A9-2F1E01CA410E}" presName="spaceBetweenRectangles" presStyleCnt="0"/>
      <dgm:spPr/>
    </dgm:pt>
    <dgm:pt modelId="{D6BEFA2F-9C25-4494-9444-9D7469B8C346}" type="pres">
      <dgm:prSet presAssocID="{DE0D0F4E-4D6A-4797-A0F8-D9AC53262211}" presName="parentLin" presStyleCnt="0"/>
      <dgm:spPr/>
    </dgm:pt>
    <dgm:pt modelId="{07637D73-267F-41FA-85AE-4D42203BB6AB}" type="pres">
      <dgm:prSet presAssocID="{DE0D0F4E-4D6A-4797-A0F8-D9AC53262211}" presName="parentLeftMargin" presStyleLbl="node1" presStyleIdx="0" presStyleCnt="4"/>
      <dgm:spPr/>
    </dgm:pt>
    <dgm:pt modelId="{572FD0F1-E10A-4611-B89E-82BF781D30EC}" type="pres">
      <dgm:prSet presAssocID="{DE0D0F4E-4D6A-4797-A0F8-D9AC53262211}" presName="parentText" presStyleLbl="node1" presStyleIdx="1" presStyleCnt="4">
        <dgm:presLayoutVars>
          <dgm:chMax val="0"/>
          <dgm:bulletEnabled val="1"/>
        </dgm:presLayoutVars>
      </dgm:prSet>
      <dgm:spPr/>
    </dgm:pt>
    <dgm:pt modelId="{1A8AD6CF-D54F-4A56-81BF-384B1CBAA253}" type="pres">
      <dgm:prSet presAssocID="{DE0D0F4E-4D6A-4797-A0F8-D9AC53262211}" presName="negativeSpace" presStyleCnt="0"/>
      <dgm:spPr/>
    </dgm:pt>
    <dgm:pt modelId="{5578B24C-2F28-4E2D-8F47-E81203706E5C}" type="pres">
      <dgm:prSet presAssocID="{DE0D0F4E-4D6A-4797-A0F8-D9AC53262211}" presName="childText" presStyleLbl="conFgAcc1" presStyleIdx="1" presStyleCnt="4">
        <dgm:presLayoutVars>
          <dgm:bulletEnabled val="1"/>
        </dgm:presLayoutVars>
      </dgm:prSet>
      <dgm:spPr/>
    </dgm:pt>
    <dgm:pt modelId="{6FD228E8-47A0-4675-B82F-4104AD3D4E09}" type="pres">
      <dgm:prSet presAssocID="{C80A6C4E-2893-4134-9104-24F1C9D3E094}" presName="spaceBetweenRectangles" presStyleCnt="0"/>
      <dgm:spPr/>
    </dgm:pt>
    <dgm:pt modelId="{FC320484-4EF2-4B09-9885-4966FECE6090}" type="pres">
      <dgm:prSet presAssocID="{5A449588-9A27-46AC-933F-0D284A255CE9}" presName="parentLin" presStyleCnt="0"/>
      <dgm:spPr/>
    </dgm:pt>
    <dgm:pt modelId="{1494101F-B94D-4C73-BB49-C9B0A8A2D532}" type="pres">
      <dgm:prSet presAssocID="{5A449588-9A27-46AC-933F-0D284A255CE9}" presName="parentLeftMargin" presStyleLbl="node1" presStyleIdx="1" presStyleCnt="4"/>
      <dgm:spPr/>
    </dgm:pt>
    <dgm:pt modelId="{1993639A-8217-4361-9C41-0C2F682E2B07}" type="pres">
      <dgm:prSet presAssocID="{5A449588-9A27-46AC-933F-0D284A255CE9}" presName="parentText" presStyleLbl="node1" presStyleIdx="2" presStyleCnt="4">
        <dgm:presLayoutVars>
          <dgm:chMax val="0"/>
          <dgm:bulletEnabled val="1"/>
        </dgm:presLayoutVars>
      </dgm:prSet>
      <dgm:spPr/>
    </dgm:pt>
    <dgm:pt modelId="{165F560C-64CE-4AFF-AA7A-18C0C4D2C1FC}" type="pres">
      <dgm:prSet presAssocID="{5A449588-9A27-46AC-933F-0D284A255CE9}" presName="negativeSpace" presStyleCnt="0"/>
      <dgm:spPr/>
    </dgm:pt>
    <dgm:pt modelId="{2C569307-1994-4D42-B431-6E2C13261F0A}" type="pres">
      <dgm:prSet presAssocID="{5A449588-9A27-46AC-933F-0D284A255CE9}" presName="childText" presStyleLbl="conFgAcc1" presStyleIdx="2" presStyleCnt="4">
        <dgm:presLayoutVars>
          <dgm:bulletEnabled val="1"/>
        </dgm:presLayoutVars>
      </dgm:prSet>
      <dgm:spPr/>
    </dgm:pt>
    <dgm:pt modelId="{F23B4B50-E2AE-483D-B50C-2CA29A2E004C}" type="pres">
      <dgm:prSet presAssocID="{D05A8AEE-8808-482A-ACC5-74664CED6E58}" presName="spaceBetweenRectangles" presStyleCnt="0"/>
      <dgm:spPr/>
    </dgm:pt>
    <dgm:pt modelId="{21C29E24-2471-455B-9A8D-72AEDF1E3E67}" type="pres">
      <dgm:prSet presAssocID="{2C327970-8850-410E-A46C-331E98152217}" presName="parentLin" presStyleCnt="0"/>
      <dgm:spPr/>
    </dgm:pt>
    <dgm:pt modelId="{11C0F2E0-C638-4590-958F-1CF04BAADF6F}" type="pres">
      <dgm:prSet presAssocID="{2C327970-8850-410E-A46C-331E98152217}" presName="parentLeftMargin" presStyleLbl="node1" presStyleIdx="2" presStyleCnt="4"/>
      <dgm:spPr/>
    </dgm:pt>
    <dgm:pt modelId="{09E63B06-7F12-4120-9380-278C60037885}" type="pres">
      <dgm:prSet presAssocID="{2C327970-8850-410E-A46C-331E98152217}" presName="parentText" presStyleLbl="node1" presStyleIdx="3" presStyleCnt="4">
        <dgm:presLayoutVars>
          <dgm:chMax val="0"/>
          <dgm:bulletEnabled val="1"/>
        </dgm:presLayoutVars>
      </dgm:prSet>
      <dgm:spPr/>
    </dgm:pt>
    <dgm:pt modelId="{651750F1-6117-4E65-9D2E-4283207B0B19}" type="pres">
      <dgm:prSet presAssocID="{2C327970-8850-410E-A46C-331E98152217}" presName="negativeSpace" presStyleCnt="0"/>
      <dgm:spPr/>
    </dgm:pt>
    <dgm:pt modelId="{2A93174C-7EA7-40BD-B27F-9D8CA23E163D}" type="pres">
      <dgm:prSet presAssocID="{2C327970-8850-410E-A46C-331E98152217}" presName="childText" presStyleLbl="conFgAcc1" presStyleIdx="3" presStyleCnt="4">
        <dgm:presLayoutVars>
          <dgm:bulletEnabled val="1"/>
        </dgm:presLayoutVars>
      </dgm:prSet>
      <dgm:spPr/>
    </dgm:pt>
  </dgm:ptLst>
  <dgm:cxnLst>
    <dgm:cxn modelId="{2C1D6100-BBA9-4BCA-9C96-A96654A5610D}" type="presOf" srcId="{C2D88445-FC24-4D87-AF20-6019793632C7}" destId="{5578B24C-2F28-4E2D-8F47-E81203706E5C}" srcOrd="0" destOrd="2" presId="urn:microsoft.com/office/officeart/2005/8/layout/list1"/>
    <dgm:cxn modelId="{C1756A01-BB51-4411-A600-85A71AB46832}" srcId="{2C327970-8850-410E-A46C-331E98152217}" destId="{D09A100C-A18B-4DCC-B351-88D52B445640}" srcOrd="0" destOrd="0" parTransId="{39C43BDE-19FD-4EB5-A1D2-7BD470AC1D48}" sibTransId="{3A590B0E-5C94-49F2-BA95-01EDC110B18C}"/>
    <dgm:cxn modelId="{864D7D0F-4290-4F86-A4C5-3C3BF69737C8}" srcId="{2C327970-8850-410E-A46C-331E98152217}" destId="{025E4E1A-F4EC-4FF5-B75A-61AB50CF1787}" srcOrd="1" destOrd="0" parTransId="{B13F9310-66E9-49D0-8DD4-2BF9EA0F4D17}" sibTransId="{83628476-4FB9-4497-A76B-1904C4E404E4}"/>
    <dgm:cxn modelId="{2FB71616-68AC-4273-9972-22311D474630}" srcId="{567FC218-FA99-44ED-BACD-CA75695A511B}" destId="{FDB1FEE3-46E3-4774-AC93-2B12A2F5B1DA}" srcOrd="0" destOrd="0" parTransId="{A13FE402-8292-421F-82BA-89074D730BDD}" sibTransId="{BBF475A0-F70F-4A5E-A9A9-2F1E01CA410E}"/>
    <dgm:cxn modelId="{F4D07717-57A5-411C-B3D5-D23AE1701C29}" type="presOf" srcId="{5A449588-9A27-46AC-933F-0D284A255CE9}" destId="{1993639A-8217-4361-9C41-0C2F682E2B07}" srcOrd="1" destOrd="0" presId="urn:microsoft.com/office/officeart/2005/8/layout/list1"/>
    <dgm:cxn modelId="{58D4EF26-4BE3-465E-AE3C-FA82F35517B5}" type="presOf" srcId="{FDB1FEE3-46E3-4774-AC93-2B12A2F5B1DA}" destId="{54118BF7-4A94-45C7-A1F0-DD985CD8BBEA}" srcOrd="0" destOrd="0" presId="urn:microsoft.com/office/officeart/2005/8/layout/list1"/>
    <dgm:cxn modelId="{900B153C-A1AF-4434-B465-5A45C938EE7F}" srcId="{2C327970-8850-410E-A46C-331E98152217}" destId="{7971F7E3-4369-4906-AAA4-4384C7178959}" srcOrd="2" destOrd="0" parTransId="{6E574A17-B175-47A8-872D-3160C83E7677}" sibTransId="{259200DF-897E-4D54-89BB-119D9C40339D}"/>
    <dgm:cxn modelId="{2D30E45B-B0A7-4051-AECF-45F80B0EF5B2}" srcId="{567FC218-FA99-44ED-BACD-CA75695A511B}" destId="{5A449588-9A27-46AC-933F-0D284A255CE9}" srcOrd="2" destOrd="0" parTransId="{FA8AE126-D730-49FE-9A81-461B756BBCDD}" sibTransId="{D05A8AEE-8808-482A-ACC5-74664CED6E58}"/>
    <dgm:cxn modelId="{7A5BD549-5B4D-4D3D-A6E7-27EE61693E61}" type="presOf" srcId="{D09A100C-A18B-4DCC-B351-88D52B445640}" destId="{2A93174C-7EA7-40BD-B27F-9D8CA23E163D}" srcOrd="0" destOrd="0" presId="urn:microsoft.com/office/officeart/2005/8/layout/list1"/>
    <dgm:cxn modelId="{7513FC50-7F29-4BB4-AA7A-8CCC415EB686}" srcId="{DE0D0F4E-4D6A-4797-A0F8-D9AC53262211}" destId="{C2D88445-FC24-4D87-AF20-6019793632C7}" srcOrd="2" destOrd="0" parTransId="{9C1C881A-D80B-48BB-81B7-9CF28FC8D897}" sibTransId="{27042163-8B20-4793-9B2C-7A8BC26B116A}"/>
    <dgm:cxn modelId="{B8BB6C51-0FBA-4713-8CF9-B2DCBF94E651}" type="presOf" srcId="{5A449588-9A27-46AC-933F-0D284A255CE9}" destId="{1494101F-B94D-4C73-BB49-C9B0A8A2D532}" srcOrd="0" destOrd="0" presId="urn:microsoft.com/office/officeart/2005/8/layout/list1"/>
    <dgm:cxn modelId="{090FD772-79F8-4343-8274-93DD66890B91}" type="presOf" srcId="{DE0D0F4E-4D6A-4797-A0F8-D9AC53262211}" destId="{572FD0F1-E10A-4611-B89E-82BF781D30EC}" srcOrd="1" destOrd="0" presId="urn:microsoft.com/office/officeart/2005/8/layout/list1"/>
    <dgm:cxn modelId="{93405055-637C-4D03-B118-66EDDCCA92B5}" type="presOf" srcId="{025E4E1A-F4EC-4FF5-B75A-61AB50CF1787}" destId="{2A93174C-7EA7-40BD-B27F-9D8CA23E163D}" srcOrd="0" destOrd="1" presId="urn:microsoft.com/office/officeart/2005/8/layout/list1"/>
    <dgm:cxn modelId="{DFFCBC75-DB4B-4C88-BBEE-54685BABC730}" type="presOf" srcId="{7971F7E3-4369-4906-AAA4-4384C7178959}" destId="{2A93174C-7EA7-40BD-B27F-9D8CA23E163D}" srcOrd="0" destOrd="2" presId="urn:microsoft.com/office/officeart/2005/8/layout/list1"/>
    <dgm:cxn modelId="{2F313F57-7708-4985-B3EB-7BC047D693FE}" srcId="{DE0D0F4E-4D6A-4797-A0F8-D9AC53262211}" destId="{2BEB751C-029F-478B-A433-12270BAE0294}" srcOrd="3" destOrd="0" parTransId="{9416DDB9-3C13-457A-8161-BD71C8747722}" sibTransId="{F5EE7803-DEAD-427C-9553-6A33DAE6A54D}"/>
    <dgm:cxn modelId="{A9D5AC91-4180-415F-B278-4AD35A177ADC}" type="presOf" srcId="{2BEB751C-029F-478B-A433-12270BAE0294}" destId="{5578B24C-2F28-4E2D-8F47-E81203706E5C}" srcOrd="0" destOrd="3" presId="urn:microsoft.com/office/officeart/2005/8/layout/list1"/>
    <dgm:cxn modelId="{C224DDA3-E14A-41F3-98FD-1E358BC5E288}" type="presOf" srcId="{2C327970-8850-410E-A46C-331E98152217}" destId="{09E63B06-7F12-4120-9380-278C60037885}" srcOrd="1" destOrd="0" presId="urn:microsoft.com/office/officeart/2005/8/layout/list1"/>
    <dgm:cxn modelId="{FABCB0B0-5D86-4594-B3CD-98C091473554}" type="presOf" srcId="{C1439C93-161F-4B60-BE0B-DE975CA8193E}" destId="{5578B24C-2F28-4E2D-8F47-E81203706E5C}" srcOrd="0" destOrd="0" presId="urn:microsoft.com/office/officeart/2005/8/layout/list1"/>
    <dgm:cxn modelId="{7B9174B6-11FA-4D91-AE23-46EA64E3FBB1}" type="presOf" srcId="{E02ABF5B-6FB0-46D1-96C6-029C60BCB4C4}" destId="{5578B24C-2F28-4E2D-8F47-E81203706E5C}" srcOrd="0" destOrd="1" presId="urn:microsoft.com/office/officeart/2005/8/layout/list1"/>
    <dgm:cxn modelId="{24DC9AC2-764A-4A0F-A50C-7661E01F2D1E}" type="presOf" srcId="{FDB1FEE3-46E3-4774-AC93-2B12A2F5B1DA}" destId="{0503A02E-5FEA-4B2B-A585-E6B0E09C813B}" srcOrd="1" destOrd="0" presId="urn:microsoft.com/office/officeart/2005/8/layout/list1"/>
    <dgm:cxn modelId="{A9ABDCCE-D315-46CC-B510-63541719D71B}" srcId="{DE0D0F4E-4D6A-4797-A0F8-D9AC53262211}" destId="{E02ABF5B-6FB0-46D1-96C6-029C60BCB4C4}" srcOrd="1" destOrd="0" parTransId="{A22DACCA-72FB-4D8D-ADD5-733D90F84EC2}" sibTransId="{DDBB9E1A-EF19-4A5D-A0BF-AF73F724D1E5}"/>
    <dgm:cxn modelId="{961EBFCF-1209-46BB-AAF1-C86A3C9ADBAA}" type="presOf" srcId="{DE0D0F4E-4D6A-4797-A0F8-D9AC53262211}" destId="{07637D73-267F-41FA-85AE-4D42203BB6AB}" srcOrd="0" destOrd="0" presId="urn:microsoft.com/office/officeart/2005/8/layout/list1"/>
    <dgm:cxn modelId="{27F6C1D3-0923-4242-BD04-149A0D538710}" type="presOf" srcId="{567FC218-FA99-44ED-BACD-CA75695A511B}" destId="{5B4D4E75-5CC8-472E-A439-8A5040544AF8}" srcOrd="0" destOrd="0" presId="urn:microsoft.com/office/officeart/2005/8/layout/list1"/>
    <dgm:cxn modelId="{C8DC34E0-7419-4B22-9909-A0B5C9505EF4}" srcId="{567FC218-FA99-44ED-BACD-CA75695A511B}" destId="{DE0D0F4E-4D6A-4797-A0F8-D9AC53262211}" srcOrd="1" destOrd="0" parTransId="{0819A93A-69A8-4A02-8B40-AFCB45057E29}" sibTransId="{C80A6C4E-2893-4134-9104-24F1C9D3E094}"/>
    <dgm:cxn modelId="{4C241BE1-F2F0-4585-934C-49047168172D}" type="presOf" srcId="{2C327970-8850-410E-A46C-331E98152217}" destId="{11C0F2E0-C638-4590-958F-1CF04BAADF6F}" srcOrd="0" destOrd="0" presId="urn:microsoft.com/office/officeart/2005/8/layout/list1"/>
    <dgm:cxn modelId="{F7D38AE3-EE9E-4B5F-9931-07DDC0C4C311}" srcId="{DE0D0F4E-4D6A-4797-A0F8-D9AC53262211}" destId="{C1439C93-161F-4B60-BE0B-DE975CA8193E}" srcOrd="0" destOrd="0" parTransId="{8B3728AA-2558-4B4C-955E-B1CC51267532}" sibTransId="{0113E692-4C89-4A83-A16E-295CD588C4A9}"/>
    <dgm:cxn modelId="{EB7618E6-88BF-46B3-ABB6-44D132EA284D}" srcId="{567FC218-FA99-44ED-BACD-CA75695A511B}" destId="{2C327970-8850-410E-A46C-331E98152217}" srcOrd="3" destOrd="0" parTransId="{01107F4C-5D75-47D3-A5B1-D83350715F43}" sibTransId="{B5A6FE90-4EFD-4F77-A0CF-979C4A6AC96B}"/>
    <dgm:cxn modelId="{8D1E032F-69BC-4EF0-B8D2-628FEDFDCB03}" type="presParOf" srcId="{5B4D4E75-5CC8-472E-A439-8A5040544AF8}" destId="{E0930477-9867-44B8-919C-24E6CDB330FB}" srcOrd="0" destOrd="0" presId="urn:microsoft.com/office/officeart/2005/8/layout/list1"/>
    <dgm:cxn modelId="{BF35EEBD-68D7-45DB-BF43-2C111A31DA99}" type="presParOf" srcId="{E0930477-9867-44B8-919C-24E6CDB330FB}" destId="{54118BF7-4A94-45C7-A1F0-DD985CD8BBEA}" srcOrd="0" destOrd="0" presId="urn:microsoft.com/office/officeart/2005/8/layout/list1"/>
    <dgm:cxn modelId="{3668658C-7ED4-4D07-A1B1-00AB447045E5}" type="presParOf" srcId="{E0930477-9867-44B8-919C-24E6CDB330FB}" destId="{0503A02E-5FEA-4B2B-A585-E6B0E09C813B}" srcOrd="1" destOrd="0" presId="urn:microsoft.com/office/officeart/2005/8/layout/list1"/>
    <dgm:cxn modelId="{6CF98016-C027-427D-84CD-DC3823A57120}" type="presParOf" srcId="{5B4D4E75-5CC8-472E-A439-8A5040544AF8}" destId="{A9A124E4-E2BB-4643-A9EC-98BD5495FAFE}" srcOrd="1" destOrd="0" presId="urn:microsoft.com/office/officeart/2005/8/layout/list1"/>
    <dgm:cxn modelId="{76E05951-BCBA-4582-99D7-B7FD86211471}" type="presParOf" srcId="{5B4D4E75-5CC8-472E-A439-8A5040544AF8}" destId="{B6349230-2313-45AF-81B1-C2AF503A5371}" srcOrd="2" destOrd="0" presId="urn:microsoft.com/office/officeart/2005/8/layout/list1"/>
    <dgm:cxn modelId="{47F81599-1133-4E5E-8A43-B50E538D7066}" type="presParOf" srcId="{5B4D4E75-5CC8-472E-A439-8A5040544AF8}" destId="{0AA085E2-3400-4C09-8DDA-D505D74C4FC7}" srcOrd="3" destOrd="0" presId="urn:microsoft.com/office/officeart/2005/8/layout/list1"/>
    <dgm:cxn modelId="{BAEEB362-C20E-4B86-A09D-0A2423326A8D}" type="presParOf" srcId="{5B4D4E75-5CC8-472E-A439-8A5040544AF8}" destId="{D6BEFA2F-9C25-4494-9444-9D7469B8C346}" srcOrd="4" destOrd="0" presId="urn:microsoft.com/office/officeart/2005/8/layout/list1"/>
    <dgm:cxn modelId="{A340B3E4-269E-4669-976F-261DE1F83EE9}" type="presParOf" srcId="{D6BEFA2F-9C25-4494-9444-9D7469B8C346}" destId="{07637D73-267F-41FA-85AE-4D42203BB6AB}" srcOrd="0" destOrd="0" presId="urn:microsoft.com/office/officeart/2005/8/layout/list1"/>
    <dgm:cxn modelId="{D0D0BD3D-7903-4B84-80CA-CF05F021F07A}" type="presParOf" srcId="{D6BEFA2F-9C25-4494-9444-9D7469B8C346}" destId="{572FD0F1-E10A-4611-B89E-82BF781D30EC}" srcOrd="1" destOrd="0" presId="urn:microsoft.com/office/officeart/2005/8/layout/list1"/>
    <dgm:cxn modelId="{A0E0D179-9BC0-474F-AED6-4304E077201C}" type="presParOf" srcId="{5B4D4E75-5CC8-472E-A439-8A5040544AF8}" destId="{1A8AD6CF-D54F-4A56-81BF-384B1CBAA253}" srcOrd="5" destOrd="0" presId="urn:microsoft.com/office/officeart/2005/8/layout/list1"/>
    <dgm:cxn modelId="{6B7B9F21-865B-49D6-9864-959FE8CCDD45}" type="presParOf" srcId="{5B4D4E75-5CC8-472E-A439-8A5040544AF8}" destId="{5578B24C-2F28-4E2D-8F47-E81203706E5C}" srcOrd="6" destOrd="0" presId="urn:microsoft.com/office/officeart/2005/8/layout/list1"/>
    <dgm:cxn modelId="{3B1BA745-0E02-40A3-B8B6-AA466BE7B068}" type="presParOf" srcId="{5B4D4E75-5CC8-472E-A439-8A5040544AF8}" destId="{6FD228E8-47A0-4675-B82F-4104AD3D4E09}" srcOrd="7" destOrd="0" presId="urn:microsoft.com/office/officeart/2005/8/layout/list1"/>
    <dgm:cxn modelId="{35B5A9C3-7908-44E6-9833-AD44145EFA7C}" type="presParOf" srcId="{5B4D4E75-5CC8-472E-A439-8A5040544AF8}" destId="{FC320484-4EF2-4B09-9885-4966FECE6090}" srcOrd="8" destOrd="0" presId="urn:microsoft.com/office/officeart/2005/8/layout/list1"/>
    <dgm:cxn modelId="{F42B928F-2A1C-4327-B5FB-F5FA9DC8FDA1}" type="presParOf" srcId="{FC320484-4EF2-4B09-9885-4966FECE6090}" destId="{1494101F-B94D-4C73-BB49-C9B0A8A2D532}" srcOrd="0" destOrd="0" presId="urn:microsoft.com/office/officeart/2005/8/layout/list1"/>
    <dgm:cxn modelId="{20956C0F-66DC-4FE1-8871-EBEFFDF3600A}" type="presParOf" srcId="{FC320484-4EF2-4B09-9885-4966FECE6090}" destId="{1993639A-8217-4361-9C41-0C2F682E2B07}" srcOrd="1" destOrd="0" presId="urn:microsoft.com/office/officeart/2005/8/layout/list1"/>
    <dgm:cxn modelId="{DEC2F54C-4CD0-40A4-8532-B38DC94037E2}" type="presParOf" srcId="{5B4D4E75-5CC8-472E-A439-8A5040544AF8}" destId="{165F560C-64CE-4AFF-AA7A-18C0C4D2C1FC}" srcOrd="9" destOrd="0" presId="urn:microsoft.com/office/officeart/2005/8/layout/list1"/>
    <dgm:cxn modelId="{BEFF7416-F448-446B-A27D-545451809992}" type="presParOf" srcId="{5B4D4E75-5CC8-472E-A439-8A5040544AF8}" destId="{2C569307-1994-4D42-B431-6E2C13261F0A}" srcOrd="10" destOrd="0" presId="urn:microsoft.com/office/officeart/2005/8/layout/list1"/>
    <dgm:cxn modelId="{40BF3F8A-6E6F-4700-B01A-0955E072A78D}" type="presParOf" srcId="{5B4D4E75-5CC8-472E-A439-8A5040544AF8}" destId="{F23B4B50-E2AE-483D-B50C-2CA29A2E004C}" srcOrd="11" destOrd="0" presId="urn:microsoft.com/office/officeart/2005/8/layout/list1"/>
    <dgm:cxn modelId="{9FADF738-CE40-49E1-80D4-A6AFA81E158B}" type="presParOf" srcId="{5B4D4E75-5CC8-472E-A439-8A5040544AF8}" destId="{21C29E24-2471-455B-9A8D-72AEDF1E3E67}" srcOrd="12" destOrd="0" presId="urn:microsoft.com/office/officeart/2005/8/layout/list1"/>
    <dgm:cxn modelId="{EA3E966C-4536-4672-810A-CE22DBB4001F}" type="presParOf" srcId="{21C29E24-2471-455B-9A8D-72AEDF1E3E67}" destId="{11C0F2E0-C638-4590-958F-1CF04BAADF6F}" srcOrd="0" destOrd="0" presId="urn:microsoft.com/office/officeart/2005/8/layout/list1"/>
    <dgm:cxn modelId="{FD4A8CFA-1392-46BF-A133-6A6809341991}" type="presParOf" srcId="{21C29E24-2471-455B-9A8D-72AEDF1E3E67}" destId="{09E63B06-7F12-4120-9380-278C60037885}" srcOrd="1" destOrd="0" presId="urn:microsoft.com/office/officeart/2005/8/layout/list1"/>
    <dgm:cxn modelId="{B42FE24E-887B-41D3-AE39-11C4B47C30D7}" type="presParOf" srcId="{5B4D4E75-5CC8-472E-A439-8A5040544AF8}" destId="{651750F1-6117-4E65-9D2E-4283207B0B19}" srcOrd="13" destOrd="0" presId="urn:microsoft.com/office/officeart/2005/8/layout/list1"/>
    <dgm:cxn modelId="{53B5F2BC-0F76-46DE-8FC0-5FBED109F987}" type="presParOf" srcId="{5B4D4E75-5CC8-472E-A439-8A5040544AF8}" destId="{2A93174C-7EA7-40BD-B27F-9D8CA23E163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22A0FF-D522-463C-ACB8-6FC88DA330B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30CD3AE-137A-43F4-83E4-57E78686D231}">
      <dgm:prSet custT="1"/>
      <dgm:spPr/>
      <dgm:t>
        <a:bodyPr/>
        <a:lstStyle/>
        <a:p>
          <a:r>
            <a:rPr lang="en-US" sz="2000" baseline="0"/>
            <a:t>Append-only log data</a:t>
          </a:r>
          <a:endParaRPr lang="en-US" sz="2000"/>
        </a:p>
      </dgm:t>
    </dgm:pt>
    <dgm:pt modelId="{1CE8F09A-F193-4813-8892-221EE93CE322}" type="parTrans" cxnId="{57D520E7-283B-4D19-A877-3F5F29E02723}">
      <dgm:prSet/>
      <dgm:spPr/>
      <dgm:t>
        <a:bodyPr/>
        <a:lstStyle/>
        <a:p>
          <a:endParaRPr lang="en-US"/>
        </a:p>
      </dgm:t>
    </dgm:pt>
    <dgm:pt modelId="{00EA72C4-20AC-491F-BD04-0A4850E84F9A}" type="sibTrans" cxnId="{57D520E7-283B-4D19-A877-3F5F29E02723}">
      <dgm:prSet/>
      <dgm:spPr/>
      <dgm:t>
        <a:bodyPr/>
        <a:lstStyle/>
        <a:p>
          <a:endParaRPr lang="en-US"/>
        </a:p>
      </dgm:t>
    </dgm:pt>
    <dgm:pt modelId="{A888F086-ED63-4570-A709-3DB17A714F98}">
      <dgm:prSet custT="1"/>
      <dgm:spPr/>
      <dgm:t>
        <a:bodyPr/>
        <a:lstStyle/>
        <a:p>
          <a:r>
            <a:rPr lang="en-US" sz="2000" baseline="0" dirty="0"/>
            <a:t>Queried using Kusto Query Language (KQL)</a:t>
          </a:r>
          <a:endParaRPr lang="en-US" sz="2000" dirty="0"/>
        </a:p>
      </dgm:t>
    </dgm:pt>
    <dgm:pt modelId="{F7E12FBB-933F-40E5-813A-4AE5CB1D9CB4}" type="parTrans" cxnId="{30125D74-0E31-403F-887C-A805033F2B46}">
      <dgm:prSet/>
      <dgm:spPr/>
      <dgm:t>
        <a:bodyPr/>
        <a:lstStyle/>
        <a:p>
          <a:endParaRPr lang="en-US"/>
        </a:p>
      </dgm:t>
    </dgm:pt>
    <dgm:pt modelId="{E959E644-B942-40C3-8B63-EA7F18DE3A24}" type="sibTrans" cxnId="{30125D74-0E31-403F-887C-A805033F2B46}">
      <dgm:prSet/>
      <dgm:spPr/>
      <dgm:t>
        <a:bodyPr/>
        <a:lstStyle/>
        <a:p>
          <a:endParaRPr lang="en-US"/>
        </a:p>
      </dgm:t>
    </dgm:pt>
    <dgm:pt modelId="{40BB254F-0764-4660-80D4-10BFADCB3F99}">
      <dgm:prSet/>
      <dgm:spPr/>
      <dgm:t>
        <a:bodyPr/>
        <a:lstStyle/>
        <a:p>
          <a:r>
            <a:rPr lang="en-US" baseline="0"/>
            <a:t>SQL-Like language</a:t>
          </a:r>
          <a:endParaRPr lang="en-US"/>
        </a:p>
      </dgm:t>
    </dgm:pt>
    <dgm:pt modelId="{1939ABE9-3ED2-4CE0-BD6A-3418FBC4DD09}" type="parTrans" cxnId="{18630559-06D7-4F84-990D-80EB4B44DFC9}">
      <dgm:prSet/>
      <dgm:spPr/>
      <dgm:t>
        <a:bodyPr/>
        <a:lstStyle/>
        <a:p>
          <a:endParaRPr lang="en-US"/>
        </a:p>
      </dgm:t>
    </dgm:pt>
    <dgm:pt modelId="{6C79451F-DC7D-47E1-8B38-1252B057D0A4}" type="sibTrans" cxnId="{18630559-06D7-4F84-990D-80EB4B44DFC9}">
      <dgm:prSet/>
      <dgm:spPr/>
      <dgm:t>
        <a:bodyPr/>
        <a:lstStyle/>
        <a:p>
          <a:endParaRPr lang="en-US"/>
        </a:p>
      </dgm:t>
    </dgm:pt>
    <dgm:pt modelId="{C3AF99ED-9CF3-47AE-B159-1C8A0FF85642}">
      <dgm:prSet custT="1"/>
      <dgm:spPr/>
      <dgm:t>
        <a:bodyPr/>
        <a:lstStyle/>
        <a:p>
          <a:r>
            <a:rPr lang="en-US" sz="2000" baseline="0"/>
            <a:t>Cost</a:t>
          </a:r>
          <a:endParaRPr lang="en-US" sz="2000"/>
        </a:p>
      </dgm:t>
    </dgm:pt>
    <dgm:pt modelId="{17BE86A5-2601-4032-9BB2-3DF106351A4F}" type="parTrans" cxnId="{3CE9E4CF-1F54-47C1-9902-ED4FC0B1C749}">
      <dgm:prSet/>
      <dgm:spPr/>
      <dgm:t>
        <a:bodyPr/>
        <a:lstStyle/>
        <a:p>
          <a:endParaRPr lang="en-US"/>
        </a:p>
      </dgm:t>
    </dgm:pt>
    <dgm:pt modelId="{AE00B771-18F0-4452-BEB8-DC39374C4668}" type="sibTrans" cxnId="{3CE9E4CF-1F54-47C1-9902-ED4FC0B1C749}">
      <dgm:prSet/>
      <dgm:spPr/>
      <dgm:t>
        <a:bodyPr/>
        <a:lstStyle/>
        <a:p>
          <a:endParaRPr lang="en-US"/>
        </a:p>
      </dgm:t>
    </dgm:pt>
    <dgm:pt modelId="{68236725-6001-4582-AFDC-10D417A83798}">
      <dgm:prSet/>
      <dgm:spPr/>
      <dgm:t>
        <a:bodyPr/>
        <a:lstStyle/>
        <a:p>
          <a:r>
            <a:rPr lang="en-US" baseline="0"/>
            <a:t>Pay-by-ingestion</a:t>
          </a:r>
          <a:endParaRPr lang="en-US"/>
        </a:p>
      </dgm:t>
    </dgm:pt>
    <dgm:pt modelId="{F1D40569-3C58-4F1F-898F-30C6FCC60BD6}" type="parTrans" cxnId="{86470EED-FB7E-43E9-85F0-4D7FBE673E29}">
      <dgm:prSet/>
      <dgm:spPr/>
      <dgm:t>
        <a:bodyPr/>
        <a:lstStyle/>
        <a:p>
          <a:endParaRPr lang="en-US"/>
        </a:p>
      </dgm:t>
    </dgm:pt>
    <dgm:pt modelId="{DA758E14-3803-495F-B6B8-8E6A7B1D2348}" type="sibTrans" cxnId="{86470EED-FB7E-43E9-85F0-4D7FBE673E29}">
      <dgm:prSet/>
      <dgm:spPr/>
      <dgm:t>
        <a:bodyPr/>
        <a:lstStyle/>
        <a:p>
          <a:endParaRPr lang="en-US"/>
        </a:p>
      </dgm:t>
    </dgm:pt>
    <dgm:pt modelId="{9780791A-7038-4370-B200-5551E83A7654}">
      <dgm:prSet/>
      <dgm:spPr/>
      <dgm:t>
        <a:bodyPr/>
        <a:lstStyle/>
        <a:p>
          <a:r>
            <a:rPr lang="en-US" baseline="0" dirty="0"/>
            <a:t>Minimize cost by only pulling over needed metrics</a:t>
          </a:r>
          <a:endParaRPr lang="en-US" dirty="0"/>
        </a:p>
      </dgm:t>
    </dgm:pt>
    <dgm:pt modelId="{F6032802-715D-429B-A643-897E60F50DB6}" type="parTrans" cxnId="{2E4C5246-9733-4EAA-8BAC-D400357EB177}">
      <dgm:prSet/>
      <dgm:spPr/>
      <dgm:t>
        <a:bodyPr/>
        <a:lstStyle/>
        <a:p>
          <a:endParaRPr lang="en-US"/>
        </a:p>
      </dgm:t>
    </dgm:pt>
    <dgm:pt modelId="{2D4600CC-DFBF-4723-A06D-E2E015D41846}" type="sibTrans" cxnId="{2E4C5246-9733-4EAA-8BAC-D400357EB177}">
      <dgm:prSet/>
      <dgm:spPr/>
      <dgm:t>
        <a:bodyPr/>
        <a:lstStyle/>
        <a:p>
          <a:endParaRPr lang="en-US"/>
        </a:p>
      </dgm:t>
    </dgm:pt>
    <dgm:pt modelId="{3F73BACA-528C-4462-BCAA-D54F6B924EFE}">
      <dgm:prSet custT="1"/>
      <dgm:spPr/>
      <dgm:t>
        <a:bodyPr/>
        <a:lstStyle/>
        <a:p>
          <a:r>
            <a:rPr lang="en-US" sz="2000" baseline="0"/>
            <a:t>Latency</a:t>
          </a:r>
          <a:endParaRPr lang="en-US" sz="2000"/>
        </a:p>
      </dgm:t>
    </dgm:pt>
    <dgm:pt modelId="{F0DFDAAE-9CC8-4D3F-BBCA-249315F2780C}" type="parTrans" cxnId="{EBE9AE15-69EE-4BCA-9C46-51B12C746264}">
      <dgm:prSet/>
      <dgm:spPr/>
      <dgm:t>
        <a:bodyPr/>
        <a:lstStyle/>
        <a:p>
          <a:endParaRPr lang="en-US"/>
        </a:p>
      </dgm:t>
    </dgm:pt>
    <dgm:pt modelId="{E6450657-6043-48BC-800C-A6F5BF06C326}" type="sibTrans" cxnId="{EBE9AE15-69EE-4BCA-9C46-51B12C746264}">
      <dgm:prSet/>
      <dgm:spPr/>
      <dgm:t>
        <a:bodyPr/>
        <a:lstStyle/>
        <a:p>
          <a:endParaRPr lang="en-US"/>
        </a:p>
      </dgm:t>
    </dgm:pt>
    <dgm:pt modelId="{EF5EB75E-CC99-4F0F-8939-F4C40DB114C4}">
      <dgm:prSet/>
      <dgm:spPr/>
      <dgm:t>
        <a:bodyPr/>
        <a:lstStyle/>
        <a:p>
          <a:r>
            <a:rPr lang="en-US" baseline="0"/>
            <a:t>10-15 minutes max latency</a:t>
          </a:r>
          <a:endParaRPr lang="en-US"/>
        </a:p>
      </dgm:t>
    </dgm:pt>
    <dgm:pt modelId="{1978DD8B-1112-4951-902D-75D6745FFF7B}" type="parTrans" cxnId="{BD2F640A-F39A-4BA1-B465-0A4026DA7809}">
      <dgm:prSet/>
      <dgm:spPr/>
      <dgm:t>
        <a:bodyPr/>
        <a:lstStyle/>
        <a:p>
          <a:endParaRPr lang="en-US"/>
        </a:p>
      </dgm:t>
    </dgm:pt>
    <dgm:pt modelId="{4F31EE14-134D-4D7A-B536-D0224AEADCB7}" type="sibTrans" cxnId="{BD2F640A-F39A-4BA1-B465-0A4026DA7809}">
      <dgm:prSet/>
      <dgm:spPr/>
      <dgm:t>
        <a:bodyPr/>
        <a:lstStyle/>
        <a:p>
          <a:endParaRPr lang="en-US"/>
        </a:p>
      </dgm:t>
    </dgm:pt>
    <dgm:pt modelId="{D9064E83-2780-43EF-9A06-425A06BC94C8}" type="pres">
      <dgm:prSet presAssocID="{1C22A0FF-D522-463C-ACB8-6FC88DA330BE}" presName="linear" presStyleCnt="0">
        <dgm:presLayoutVars>
          <dgm:dir/>
          <dgm:animLvl val="lvl"/>
          <dgm:resizeHandles val="exact"/>
        </dgm:presLayoutVars>
      </dgm:prSet>
      <dgm:spPr/>
    </dgm:pt>
    <dgm:pt modelId="{84E9D67B-9FC5-4BF1-9004-0449CC45B222}" type="pres">
      <dgm:prSet presAssocID="{930CD3AE-137A-43F4-83E4-57E78686D231}" presName="parentLin" presStyleCnt="0"/>
      <dgm:spPr/>
    </dgm:pt>
    <dgm:pt modelId="{1EC57E3D-6B85-49B1-898D-C98753FF8921}" type="pres">
      <dgm:prSet presAssocID="{930CD3AE-137A-43F4-83E4-57E78686D231}" presName="parentLeftMargin" presStyleLbl="node1" presStyleIdx="0" presStyleCnt="4"/>
      <dgm:spPr/>
    </dgm:pt>
    <dgm:pt modelId="{24652A6A-0D82-4255-83DD-407C1A5FE4B9}" type="pres">
      <dgm:prSet presAssocID="{930CD3AE-137A-43F4-83E4-57E78686D231}" presName="parentText" presStyleLbl="node1" presStyleIdx="0" presStyleCnt="4">
        <dgm:presLayoutVars>
          <dgm:chMax val="0"/>
          <dgm:bulletEnabled val="1"/>
        </dgm:presLayoutVars>
      </dgm:prSet>
      <dgm:spPr/>
    </dgm:pt>
    <dgm:pt modelId="{09E60960-D77F-4948-8F01-96321AB1DE8B}" type="pres">
      <dgm:prSet presAssocID="{930CD3AE-137A-43F4-83E4-57E78686D231}" presName="negativeSpace" presStyleCnt="0"/>
      <dgm:spPr/>
    </dgm:pt>
    <dgm:pt modelId="{A742891A-472D-4721-9991-0B11C540B3B7}" type="pres">
      <dgm:prSet presAssocID="{930CD3AE-137A-43F4-83E4-57E78686D231}" presName="childText" presStyleLbl="conFgAcc1" presStyleIdx="0" presStyleCnt="4">
        <dgm:presLayoutVars>
          <dgm:bulletEnabled val="1"/>
        </dgm:presLayoutVars>
      </dgm:prSet>
      <dgm:spPr/>
    </dgm:pt>
    <dgm:pt modelId="{4574D4C5-2E1A-4548-A009-00A918633E37}" type="pres">
      <dgm:prSet presAssocID="{00EA72C4-20AC-491F-BD04-0A4850E84F9A}" presName="spaceBetweenRectangles" presStyleCnt="0"/>
      <dgm:spPr/>
    </dgm:pt>
    <dgm:pt modelId="{2ED63FA9-5FAF-47B5-B8BA-872864D1A34E}" type="pres">
      <dgm:prSet presAssocID="{A888F086-ED63-4570-A709-3DB17A714F98}" presName="parentLin" presStyleCnt="0"/>
      <dgm:spPr/>
    </dgm:pt>
    <dgm:pt modelId="{06E999EF-E744-4685-BAA0-3121CD717A36}" type="pres">
      <dgm:prSet presAssocID="{A888F086-ED63-4570-A709-3DB17A714F98}" presName="parentLeftMargin" presStyleLbl="node1" presStyleIdx="0" presStyleCnt="4"/>
      <dgm:spPr/>
    </dgm:pt>
    <dgm:pt modelId="{0D78B05D-CFCC-44E8-BB24-CA4A39117823}" type="pres">
      <dgm:prSet presAssocID="{A888F086-ED63-4570-A709-3DB17A714F98}" presName="parentText" presStyleLbl="node1" presStyleIdx="1" presStyleCnt="4">
        <dgm:presLayoutVars>
          <dgm:chMax val="0"/>
          <dgm:bulletEnabled val="1"/>
        </dgm:presLayoutVars>
      </dgm:prSet>
      <dgm:spPr/>
    </dgm:pt>
    <dgm:pt modelId="{35D740C4-3FD0-4A96-82CC-1304A8B3A169}" type="pres">
      <dgm:prSet presAssocID="{A888F086-ED63-4570-A709-3DB17A714F98}" presName="negativeSpace" presStyleCnt="0"/>
      <dgm:spPr/>
    </dgm:pt>
    <dgm:pt modelId="{CB134718-C98F-4058-B691-9C36E36B0687}" type="pres">
      <dgm:prSet presAssocID="{A888F086-ED63-4570-A709-3DB17A714F98}" presName="childText" presStyleLbl="conFgAcc1" presStyleIdx="1" presStyleCnt="4">
        <dgm:presLayoutVars>
          <dgm:bulletEnabled val="1"/>
        </dgm:presLayoutVars>
      </dgm:prSet>
      <dgm:spPr/>
    </dgm:pt>
    <dgm:pt modelId="{0AF4F2FA-5DC2-4362-B51D-B92B2BFC72FE}" type="pres">
      <dgm:prSet presAssocID="{E959E644-B942-40C3-8B63-EA7F18DE3A24}" presName="spaceBetweenRectangles" presStyleCnt="0"/>
      <dgm:spPr/>
    </dgm:pt>
    <dgm:pt modelId="{EE62CBEF-8485-42DB-B659-28CC35513069}" type="pres">
      <dgm:prSet presAssocID="{C3AF99ED-9CF3-47AE-B159-1C8A0FF85642}" presName="parentLin" presStyleCnt="0"/>
      <dgm:spPr/>
    </dgm:pt>
    <dgm:pt modelId="{982EEB06-085E-4DC8-9796-535E64067DE2}" type="pres">
      <dgm:prSet presAssocID="{C3AF99ED-9CF3-47AE-B159-1C8A0FF85642}" presName="parentLeftMargin" presStyleLbl="node1" presStyleIdx="1" presStyleCnt="4"/>
      <dgm:spPr/>
    </dgm:pt>
    <dgm:pt modelId="{97B8B39D-A40B-4723-A32E-FBEC3624AF1E}" type="pres">
      <dgm:prSet presAssocID="{C3AF99ED-9CF3-47AE-B159-1C8A0FF85642}" presName="parentText" presStyleLbl="node1" presStyleIdx="2" presStyleCnt="4">
        <dgm:presLayoutVars>
          <dgm:chMax val="0"/>
          <dgm:bulletEnabled val="1"/>
        </dgm:presLayoutVars>
      </dgm:prSet>
      <dgm:spPr/>
    </dgm:pt>
    <dgm:pt modelId="{5391A921-FE55-44D2-868A-6F7FB9CFE56B}" type="pres">
      <dgm:prSet presAssocID="{C3AF99ED-9CF3-47AE-B159-1C8A0FF85642}" presName="negativeSpace" presStyleCnt="0"/>
      <dgm:spPr/>
    </dgm:pt>
    <dgm:pt modelId="{70CB5B88-B176-4B68-8EA3-2590F48FCC40}" type="pres">
      <dgm:prSet presAssocID="{C3AF99ED-9CF3-47AE-B159-1C8A0FF85642}" presName="childText" presStyleLbl="conFgAcc1" presStyleIdx="2" presStyleCnt="4">
        <dgm:presLayoutVars>
          <dgm:bulletEnabled val="1"/>
        </dgm:presLayoutVars>
      </dgm:prSet>
      <dgm:spPr/>
    </dgm:pt>
    <dgm:pt modelId="{CABD8F43-406F-499A-AE64-2E5C8E5EFC3E}" type="pres">
      <dgm:prSet presAssocID="{AE00B771-18F0-4452-BEB8-DC39374C4668}" presName="spaceBetweenRectangles" presStyleCnt="0"/>
      <dgm:spPr/>
    </dgm:pt>
    <dgm:pt modelId="{9949135F-E3D7-4D6D-B166-61459E3A4CC0}" type="pres">
      <dgm:prSet presAssocID="{3F73BACA-528C-4462-BCAA-D54F6B924EFE}" presName="parentLin" presStyleCnt="0"/>
      <dgm:spPr/>
    </dgm:pt>
    <dgm:pt modelId="{36384ECF-9D8F-43AB-A218-3A60C8C7643A}" type="pres">
      <dgm:prSet presAssocID="{3F73BACA-528C-4462-BCAA-D54F6B924EFE}" presName="parentLeftMargin" presStyleLbl="node1" presStyleIdx="2" presStyleCnt="4"/>
      <dgm:spPr/>
    </dgm:pt>
    <dgm:pt modelId="{35F630BF-532D-4D1F-8C85-10A208E50F6B}" type="pres">
      <dgm:prSet presAssocID="{3F73BACA-528C-4462-BCAA-D54F6B924EFE}" presName="parentText" presStyleLbl="node1" presStyleIdx="3" presStyleCnt="4">
        <dgm:presLayoutVars>
          <dgm:chMax val="0"/>
          <dgm:bulletEnabled val="1"/>
        </dgm:presLayoutVars>
      </dgm:prSet>
      <dgm:spPr/>
    </dgm:pt>
    <dgm:pt modelId="{70576234-4329-4826-A8E2-746E50A634C6}" type="pres">
      <dgm:prSet presAssocID="{3F73BACA-528C-4462-BCAA-D54F6B924EFE}" presName="negativeSpace" presStyleCnt="0"/>
      <dgm:spPr/>
    </dgm:pt>
    <dgm:pt modelId="{0D59AE30-8E8D-41FA-AE15-362573A12D21}" type="pres">
      <dgm:prSet presAssocID="{3F73BACA-528C-4462-BCAA-D54F6B924EFE}" presName="childText" presStyleLbl="conFgAcc1" presStyleIdx="3" presStyleCnt="4">
        <dgm:presLayoutVars>
          <dgm:bulletEnabled val="1"/>
        </dgm:presLayoutVars>
      </dgm:prSet>
      <dgm:spPr/>
    </dgm:pt>
  </dgm:ptLst>
  <dgm:cxnLst>
    <dgm:cxn modelId="{AE275E02-4E7C-4EE2-91E4-F1632EDA819A}" type="presOf" srcId="{C3AF99ED-9CF3-47AE-B159-1C8A0FF85642}" destId="{97B8B39D-A40B-4723-A32E-FBEC3624AF1E}" srcOrd="1" destOrd="0" presId="urn:microsoft.com/office/officeart/2005/8/layout/list1"/>
    <dgm:cxn modelId="{BD2F640A-F39A-4BA1-B465-0A4026DA7809}" srcId="{3F73BACA-528C-4462-BCAA-D54F6B924EFE}" destId="{EF5EB75E-CC99-4F0F-8939-F4C40DB114C4}" srcOrd="0" destOrd="0" parTransId="{1978DD8B-1112-4951-902D-75D6745FFF7B}" sibTransId="{4F31EE14-134D-4D7A-B536-D0224AEADCB7}"/>
    <dgm:cxn modelId="{EBE9AE15-69EE-4BCA-9C46-51B12C746264}" srcId="{1C22A0FF-D522-463C-ACB8-6FC88DA330BE}" destId="{3F73BACA-528C-4462-BCAA-D54F6B924EFE}" srcOrd="3" destOrd="0" parTransId="{F0DFDAAE-9CC8-4D3F-BBCA-249315F2780C}" sibTransId="{E6450657-6043-48BC-800C-A6F5BF06C326}"/>
    <dgm:cxn modelId="{62DD171F-EDB4-4133-AFAE-9DAD00BC8FA3}" type="presOf" srcId="{930CD3AE-137A-43F4-83E4-57E78686D231}" destId="{24652A6A-0D82-4255-83DD-407C1A5FE4B9}" srcOrd="1" destOrd="0" presId="urn:microsoft.com/office/officeart/2005/8/layout/list1"/>
    <dgm:cxn modelId="{3BE22631-E967-479E-8258-89A0E837C78F}" type="presOf" srcId="{EF5EB75E-CC99-4F0F-8939-F4C40DB114C4}" destId="{0D59AE30-8E8D-41FA-AE15-362573A12D21}" srcOrd="0" destOrd="0" presId="urn:microsoft.com/office/officeart/2005/8/layout/list1"/>
    <dgm:cxn modelId="{2E4C5246-9733-4EAA-8BAC-D400357EB177}" srcId="{C3AF99ED-9CF3-47AE-B159-1C8A0FF85642}" destId="{9780791A-7038-4370-B200-5551E83A7654}" srcOrd="1" destOrd="0" parTransId="{F6032802-715D-429B-A643-897E60F50DB6}" sibTransId="{2D4600CC-DFBF-4723-A06D-E2E015D41846}"/>
    <dgm:cxn modelId="{1777354A-2683-4BD7-AB7E-54115B24D085}" type="presOf" srcId="{930CD3AE-137A-43F4-83E4-57E78686D231}" destId="{1EC57E3D-6B85-49B1-898D-C98753FF8921}" srcOrd="0" destOrd="0" presId="urn:microsoft.com/office/officeart/2005/8/layout/list1"/>
    <dgm:cxn modelId="{10F3DF6D-49E5-4C66-9A5A-BE70920645E4}" type="presOf" srcId="{40BB254F-0764-4660-80D4-10BFADCB3F99}" destId="{CB134718-C98F-4058-B691-9C36E36B0687}" srcOrd="0" destOrd="0" presId="urn:microsoft.com/office/officeart/2005/8/layout/list1"/>
    <dgm:cxn modelId="{30125D74-0E31-403F-887C-A805033F2B46}" srcId="{1C22A0FF-D522-463C-ACB8-6FC88DA330BE}" destId="{A888F086-ED63-4570-A709-3DB17A714F98}" srcOrd="1" destOrd="0" parTransId="{F7E12FBB-933F-40E5-813A-4AE5CB1D9CB4}" sibTransId="{E959E644-B942-40C3-8B63-EA7F18DE3A24}"/>
    <dgm:cxn modelId="{18630559-06D7-4F84-990D-80EB4B44DFC9}" srcId="{A888F086-ED63-4570-A709-3DB17A714F98}" destId="{40BB254F-0764-4660-80D4-10BFADCB3F99}" srcOrd="0" destOrd="0" parTransId="{1939ABE9-3ED2-4CE0-BD6A-3418FBC4DD09}" sibTransId="{6C79451F-DC7D-47E1-8B38-1252B057D0A4}"/>
    <dgm:cxn modelId="{981A887D-5FA9-496F-99A3-879D2B34D48B}" type="presOf" srcId="{3F73BACA-528C-4462-BCAA-D54F6B924EFE}" destId="{36384ECF-9D8F-43AB-A218-3A60C8C7643A}" srcOrd="0" destOrd="0" presId="urn:microsoft.com/office/officeart/2005/8/layout/list1"/>
    <dgm:cxn modelId="{7439E87D-EA73-44B8-8763-79FCF2CBC2FC}" type="presOf" srcId="{C3AF99ED-9CF3-47AE-B159-1C8A0FF85642}" destId="{982EEB06-085E-4DC8-9796-535E64067DE2}" srcOrd="0" destOrd="0" presId="urn:microsoft.com/office/officeart/2005/8/layout/list1"/>
    <dgm:cxn modelId="{B49D42A2-9EC3-49DB-955E-3DD5827036E0}" type="presOf" srcId="{9780791A-7038-4370-B200-5551E83A7654}" destId="{70CB5B88-B176-4B68-8EA3-2590F48FCC40}" srcOrd="0" destOrd="1" presId="urn:microsoft.com/office/officeart/2005/8/layout/list1"/>
    <dgm:cxn modelId="{1C3E4BA4-A694-41D0-8D2B-99C86768C4BA}" type="presOf" srcId="{1C22A0FF-D522-463C-ACB8-6FC88DA330BE}" destId="{D9064E83-2780-43EF-9A06-425A06BC94C8}" srcOrd="0" destOrd="0" presId="urn:microsoft.com/office/officeart/2005/8/layout/list1"/>
    <dgm:cxn modelId="{6143E9CD-2A6A-404A-8297-2B4A0FEBCAE3}" type="presOf" srcId="{3F73BACA-528C-4462-BCAA-D54F6B924EFE}" destId="{35F630BF-532D-4D1F-8C85-10A208E50F6B}" srcOrd="1" destOrd="0" presId="urn:microsoft.com/office/officeart/2005/8/layout/list1"/>
    <dgm:cxn modelId="{470BADCF-81FA-4A8E-8B6F-49887BAF3DF4}" type="presOf" srcId="{A888F086-ED63-4570-A709-3DB17A714F98}" destId="{0D78B05D-CFCC-44E8-BB24-CA4A39117823}" srcOrd="1" destOrd="0" presId="urn:microsoft.com/office/officeart/2005/8/layout/list1"/>
    <dgm:cxn modelId="{3CE9E4CF-1F54-47C1-9902-ED4FC0B1C749}" srcId="{1C22A0FF-D522-463C-ACB8-6FC88DA330BE}" destId="{C3AF99ED-9CF3-47AE-B159-1C8A0FF85642}" srcOrd="2" destOrd="0" parTransId="{17BE86A5-2601-4032-9BB2-3DF106351A4F}" sibTransId="{AE00B771-18F0-4452-BEB8-DC39374C4668}"/>
    <dgm:cxn modelId="{F90EC4D7-B587-4D8D-843A-BFE723FA17D4}" type="presOf" srcId="{A888F086-ED63-4570-A709-3DB17A714F98}" destId="{06E999EF-E744-4685-BAA0-3121CD717A36}" srcOrd="0" destOrd="0" presId="urn:microsoft.com/office/officeart/2005/8/layout/list1"/>
    <dgm:cxn modelId="{57D520E7-283B-4D19-A877-3F5F29E02723}" srcId="{1C22A0FF-D522-463C-ACB8-6FC88DA330BE}" destId="{930CD3AE-137A-43F4-83E4-57E78686D231}" srcOrd="0" destOrd="0" parTransId="{1CE8F09A-F193-4813-8892-221EE93CE322}" sibTransId="{00EA72C4-20AC-491F-BD04-0A4850E84F9A}"/>
    <dgm:cxn modelId="{86470EED-FB7E-43E9-85F0-4D7FBE673E29}" srcId="{C3AF99ED-9CF3-47AE-B159-1C8A0FF85642}" destId="{68236725-6001-4582-AFDC-10D417A83798}" srcOrd="0" destOrd="0" parTransId="{F1D40569-3C58-4F1F-898F-30C6FCC60BD6}" sibTransId="{DA758E14-3803-495F-B6B8-8E6A7B1D2348}"/>
    <dgm:cxn modelId="{1C57A0F0-A23B-44BB-9203-07540E445CE0}" type="presOf" srcId="{68236725-6001-4582-AFDC-10D417A83798}" destId="{70CB5B88-B176-4B68-8EA3-2590F48FCC40}" srcOrd="0" destOrd="0" presId="urn:microsoft.com/office/officeart/2005/8/layout/list1"/>
    <dgm:cxn modelId="{DA618BF7-BD0F-41F0-B7BC-3D31B0AC3CAA}" type="presParOf" srcId="{D9064E83-2780-43EF-9A06-425A06BC94C8}" destId="{84E9D67B-9FC5-4BF1-9004-0449CC45B222}" srcOrd="0" destOrd="0" presId="urn:microsoft.com/office/officeart/2005/8/layout/list1"/>
    <dgm:cxn modelId="{5B03EB4F-0816-4945-9C6D-2F418D1930B7}" type="presParOf" srcId="{84E9D67B-9FC5-4BF1-9004-0449CC45B222}" destId="{1EC57E3D-6B85-49B1-898D-C98753FF8921}" srcOrd="0" destOrd="0" presId="urn:microsoft.com/office/officeart/2005/8/layout/list1"/>
    <dgm:cxn modelId="{55D82B4D-D145-4B82-8008-F685DDC6647C}" type="presParOf" srcId="{84E9D67B-9FC5-4BF1-9004-0449CC45B222}" destId="{24652A6A-0D82-4255-83DD-407C1A5FE4B9}" srcOrd="1" destOrd="0" presId="urn:microsoft.com/office/officeart/2005/8/layout/list1"/>
    <dgm:cxn modelId="{33CE0B19-EDD3-4959-923D-78F4C5DA8578}" type="presParOf" srcId="{D9064E83-2780-43EF-9A06-425A06BC94C8}" destId="{09E60960-D77F-4948-8F01-96321AB1DE8B}" srcOrd="1" destOrd="0" presId="urn:microsoft.com/office/officeart/2005/8/layout/list1"/>
    <dgm:cxn modelId="{C292ADAF-0723-4126-BFF5-72D94C446810}" type="presParOf" srcId="{D9064E83-2780-43EF-9A06-425A06BC94C8}" destId="{A742891A-472D-4721-9991-0B11C540B3B7}" srcOrd="2" destOrd="0" presId="urn:microsoft.com/office/officeart/2005/8/layout/list1"/>
    <dgm:cxn modelId="{E574CBE6-D0EC-43D6-BBFD-4D2809770F3D}" type="presParOf" srcId="{D9064E83-2780-43EF-9A06-425A06BC94C8}" destId="{4574D4C5-2E1A-4548-A009-00A918633E37}" srcOrd="3" destOrd="0" presId="urn:microsoft.com/office/officeart/2005/8/layout/list1"/>
    <dgm:cxn modelId="{4435F2D5-52FC-4252-AC07-E7962035BC3C}" type="presParOf" srcId="{D9064E83-2780-43EF-9A06-425A06BC94C8}" destId="{2ED63FA9-5FAF-47B5-B8BA-872864D1A34E}" srcOrd="4" destOrd="0" presId="urn:microsoft.com/office/officeart/2005/8/layout/list1"/>
    <dgm:cxn modelId="{2959CE0E-7543-49E5-9E05-4E52DF00D251}" type="presParOf" srcId="{2ED63FA9-5FAF-47B5-B8BA-872864D1A34E}" destId="{06E999EF-E744-4685-BAA0-3121CD717A36}" srcOrd="0" destOrd="0" presId="urn:microsoft.com/office/officeart/2005/8/layout/list1"/>
    <dgm:cxn modelId="{A8C54C0B-1509-46CC-92C4-8AC84D843501}" type="presParOf" srcId="{2ED63FA9-5FAF-47B5-B8BA-872864D1A34E}" destId="{0D78B05D-CFCC-44E8-BB24-CA4A39117823}" srcOrd="1" destOrd="0" presId="urn:microsoft.com/office/officeart/2005/8/layout/list1"/>
    <dgm:cxn modelId="{79D92D10-8D18-4029-B219-611868DD0D0B}" type="presParOf" srcId="{D9064E83-2780-43EF-9A06-425A06BC94C8}" destId="{35D740C4-3FD0-4A96-82CC-1304A8B3A169}" srcOrd="5" destOrd="0" presId="urn:microsoft.com/office/officeart/2005/8/layout/list1"/>
    <dgm:cxn modelId="{FA72DAFD-2DE3-4BFF-AD5D-4338F1A7E85F}" type="presParOf" srcId="{D9064E83-2780-43EF-9A06-425A06BC94C8}" destId="{CB134718-C98F-4058-B691-9C36E36B0687}" srcOrd="6" destOrd="0" presId="urn:microsoft.com/office/officeart/2005/8/layout/list1"/>
    <dgm:cxn modelId="{485D3C70-F875-47C8-8472-0E9B49CAE126}" type="presParOf" srcId="{D9064E83-2780-43EF-9A06-425A06BC94C8}" destId="{0AF4F2FA-5DC2-4362-B51D-B92B2BFC72FE}" srcOrd="7" destOrd="0" presId="urn:microsoft.com/office/officeart/2005/8/layout/list1"/>
    <dgm:cxn modelId="{284DB19D-398E-40BA-8D4D-38A21C4FC65B}" type="presParOf" srcId="{D9064E83-2780-43EF-9A06-425A06BC94C8}" destId="{EE62CBEF-8485-42DB-B659-28CC35513069}" srcOrd="8" destOrd="0" presId="urn:microsoft.com/office/officeart/2005/8/layout/list1"/>
    <dgm:cxn modelId="{C34B1123-EBA0-4178-8323-31C030678618}" type="presParOf" srcId="{EE62CBEF-8485-42DB-B659-28CC35513069}" destId="{982EEB06-085E-4DC8-9796-535E64067DE2}" srcOrd="0" destOrd="0" presId="urn:microsoft.com/office/officeart/2005/8/layout/list1"/>
    <dgm:cxn modelId="{F5CA6BBC-7803-4240-B905-ED8A1B0B2340}" type="presParOf" srcId="{EE62CBEF-8485-42DB-B659-28CC35513069}" destId="{97B8B39D-A40B-4723-A32E-FBEC3624AF1E}" srcOrd="1" destOrd="0" presId="urn:microsoft.com/office/officeart/2005/8/layout/list1"/>
    <dgm:cxn modelId="{0DAA8333-E8BC-495E-9337-9FB30AAF92B7}" type="presParOf" srcId="{D9064E83-2780-43EF-9A06-425A06BC94C8}" destId="{5391A921-FE55-44D2-868A-6F7FB9CFE56B}" srcOrd="9" destOrd="0" presId="urn:microsoft.com/office/officeart/2005/8/layout/list1"/>
    <dgm:cxn modelId="{C6F9C923-8ACB-42E8-B1BE-181220033DBF}" type="presParOf" srcId="{D9064E83-2780-43EF-9A06-425A06BC94C8}" destId="{70CB5B88-B176-4B68-8EA3-2590F48FCC40}" srcOrd="10" destOrd="0" presId="urn:microsoft.com/office/officeart/2005/8/layout/list1"/>
    <dgm:cxn modelId="{9EFA56A2-20F9-4C38-80FB-AA55E90775F5}" type="presParOf" srcId="{D9064E83-2780-43EF-9A06-425A06BC94C8}" destId="{CABD8F43-406F-499A-AE64-2E5C8E5EFC3E}" srcOrd="11" destOrd="0" presId="urn:microsoft.com/office/officeart/2005/8/layout/list1"/>
    <dgm:cxn modelId="{6A4424C7-4253-4EDB-B61F-8532D1793A4E}" type="presParOf" srcId="{D9064E83-2780-43EF-9A06-425A06BC94C8}" destId="{9949135F-E3D7-4D6D-B166-61459E3A4CC0}" srcOrd="12" destOrd="0" presId="urn:microsoft.com/office/officeart/2005/8/layout/list1"/>
    <dgm:cxn modelId="{0B49A868-DFC3-42D6-A073-D133768F07B0}" type="presParOf" srcId="{9949135F-E3D7-4D6D-B166-61459E3A4CC0}" destId="{36384ECF-9D8F-43AB-A218-3A60C8C7643A}" srcOrd="0" destOrd="0" presId="urn:microsoft.com/office/officeart/2005/8/layout/list1"/>
    <dgm:cxn modelId="{0689A171-3EAE-4749-B5AB-7CCA9D046AA5}" type="presParOf" srcId="{9949135F-E3D7-4D6D-B166-61459E3A4CC0}" destId="{35F630BF-532D-4D1F-8C85-10A208E50F6B}" srcOrd="1" destOrd="0" presId="urn:microsoft.com/office/officeart/2005/8/layout/list1"/>
    <dgm:cxn modelId="{CB7E7E27-EF98-4EB9-9612-41D864F872A5}" type="presParOf" srcId="{D9064E83-2780-43EF-9A06-425A06BC94C8}" destId="{70576234-4329-4826-A8E2-746E50A634C6}" srcOrd="13" destOrd="0" presId="urn:microsoft.com/office/officeart/2005/8/layout/list1"/>
    <dgm:cxn modelId="{266BE368-B239-4AB5-B38C-EACD275086BA}" type="presParOf" srcId="{D9064E83-2780-43EF-9A06-425A06BC94C8}" destId="{0D59AE30-8E8D-41FA-AE15-362573A12D2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E64013-8D98-4179-B0D2-B24E4A363CEB}" type="doc">
      <dgm:prSet loTypeId="urn:microsoft.com/office/officeart/2008/layout/VerticalCurvedList" loCatId="list" qsTypeId="urn:microsoft.com/office/officeart/2005/8/quickstyle/simple1" qsCatId="simple" csTypeId="urn:microsoft.com/office/officeart/2005/8/colors/colorful2" csCatId="colorful"/>
      <dgm:spPr/>
      <dgm:t>
        <a:bodyPr/>
        <a:lstStyle/>
        <a:p>
          <a:endParaRPr lang="en-US"/>
        </a:p>
      </dgm:t>
    </dgm:pt>
    <dgm:pt modelId="{26B8CA1D-D226-4EAD-B663-906A3693F324}">
      <dgm:prSet custT="1"/>
      <dgm:spPr/>
      <dgm:t>
        <a:bodyPr/>
        <a:lstStyle/>
        <a:p>
          <a:r>
            <a:rPr lang="en-US" sz="2400" baseline="0" dirty="0"/>
            <a:t>Create a Log Analytics Workspace</a:t>
          </a:r>
          <a:endParaRPr lang="en-US" sz="2400" dirty="0"/>
        </a:p>
      </dgm:t>
    </dgm:pt>
    <dgm:pt modelId="{0B492669-9234-46D7-A51A-BE4A87D99F26}" type="parTrans" cxnId="{8C8A9B9A-E4C4-4AFB-933C-E36E52EDEF7C}">
      <dgm:prSet/>
      <dgm:spPr/>
      <dgm:t>
        <a:bodyPr/>
        <a:lstStyle/>
        <a:p>
          <a:endParaRPr lang="en-US" sz="2400"/>
        </a:p>
      </dgm:t>
    </dgm:pt>
    <dgm:pt modelId="{BF5CCDE9-B948-4D3B-80AA-2A0A72ECB71F}" type="sibTrans" cxnId="{8C8A9B9A-E4C4-4AFB-933C-E36E52EDEF7C}">
      <dgm:prSet/>
      <dgm:spPr/>
      <dgm:t>
        <a:bodyPr/>
        <a:lstStyle/>
        <a:p>
          <a:endParaRPr lang="en-US" sz="2400"/>
        </a:p>
      </dgm:t>
    </dgm:pt>
    <dgm:pt modelId="{9080C516-2B7B-4616-A44F-D901744AE134}">
      <dgm:prSet custT="1"/>
      <dgm:spPr/>
      <dgm:t>
        <a:bodyPr/>
        <a:lstStyle/>
        <a:p>
          <a:r>
            <a:rPr lang="en-US" sz="2400" baseline="0"/>
            <a:t>Add new ‘Diagnostic setting’ to send logs to your workspace</a:t>
          </a:r>
          <a:endParaRPr lang="en-US" sz="2400"/>
        </a:p>
      </dgm:t>
    </dgm:pt>
    <dgm:pt modelId="{FBAF5CA3-9064-4DD2-8A0E-9D0F79C80119}" type="parTrans" cxnId="{86B85690-0B2E-4336-A72B-858E938C2281}">
      <dgm:prSet/>
      <dgm:spPr/>
      <dgm:t>
        <a:bodyPr/>
        <a:lstStyle/>
        <a:p>
          <a:endParaRPr lang="en-US" sz="2400"/>
        </a:p>
      </dgm:t>
    </dgm:pt>
    <dgm:pt modelId="{03E477D9-4FAD-4457-A962-D684DD106618}" type="sibTrans" cxnId="{86B85690-0B2E-4336-A72B-858E938C2281}">
      <dgm:prSet/>
      <dgm:spPr/>
      <dgm:t>
        <a:bodyPr/>
        <a:lstStyle/>
        <a:p>
          <a:endParaRPr lang="en-US" sz="2400"/>
        </a:p>
      </dgm:t>
    </dgm:pt>
    <dgm:pt modelId="{BBFF577A-4770-4F61-AD2F-8859821CF874}">
      <dgm:prSet custT="1"/>
      <dgm:spPr/>
      <dgm:t>
        <a:bodyPr/>
        <a:lstStyle/>
        <a:p>
          <a:r>
            <a:rPr lang="en-US" sz="2400" baseline="0"/>
            <a:t>Select which metrics you want to monitor</a:t>
          </a:r>
          <a:endParaRPr lang="en-US" sz="2400"/>
        </a:p>
      </dgm:t>
    </dgm:pt>
    <dgm:pt modelId="{52E8D169-E378-4BA4-B4E6-7D14DED5D743}" type="parTrans" cxnId="{23ECCE89-82DD-4A35-8CE9-395278414756}">
      <dgm:prSet/>
      <dgm:spPr/>
      <dgm:t>
        <a:bodyPr/>
        <a:lstStyle/>
        <a:p>
          <a:endParaRPr lang="en-US" sz="2400"/>
        </a:p>
      </dgm:t>
    </dgm:pt>
    <dgm:pt modelId="{814C5785-CCCF-4A94-AA44-BBC03AFC98F9}" type="sibTrans" cxnId="{23ECCE89-82DD-4A35-8CE9-395278414756}">
      <dgm:prSet/>
      <dgm:spPr/>
      <dgm:t>
        <a:bodyPr/>
        <a:lstStyle/>
        <a:p>
          <a:endParaRPr lang="en-US" sz="2400"/>
        </a:p>
      </dgm:t>
    </dgm:pt>
    <dgm:pt modelId="{E3001B4C-0496-44FA-9420-36834714A353}" type="pres">
      <dgm:prSet presAssocID="{69E64013-8D98-4179-B0D2-B24E4A363CEB}" presName="Name0" presStyleCnt="0">
        <dgm:presLayoutVars>
          <dgm:chMax val="7"/>
          <dgm:chPref val="7"/>
          <dgm:dir/>
        </dgm:presLayoutVars>
      </dgm:prSet>
      <dgm:spPr/>
    </dgm:pt>
    <dgm:pt modelId="{B076AE4B-8E53-480E-9F20-6002BFA2D763}" type="pres">
      <dgm:prSet presAssocID="{69E64013-8D98-4179-B0D2-B24E4A363CEB}" presName="Name1" presStyleCnt="0"/>
      <dgm:spPr/>
    </dgm:pt>
    <dgm:pt modelId="{7056D087-47F4-4F33-827B-8CD642756390}" type="pres">
      <dgm:prSet presAssocID="{69E64013-8D98-4179-B0D2-B24E4A363CEB}" presName="cycle" presStyleCnt="0"/>
      <dgm:spPr/>
    </dgm:pt>
    <dgm:pt modelId="{37C11588-0D0E-4BBC-891F-3163BA5DD3BC}" type="pres">
      <dgm:prSet presAssocID="{69E64013-8D98-4179-B0D2-B24E4A363CEB}" presName="srcNode" presStyleLbl="node1" presStyleIdx="0" presStyleCnt="3"/>
      <dgm:spPr/>
    </dgm:pt>
    <dgm:pt modelId="{DE72722B-4DEB-4DBF-8526-74394DC14106}" type="pres">
      <dgm:prSet presAssocID="{69E64013-8D98-4179-B0D2-B24E4A363CEB}" presName="conn" presStyleLbl="parChTrans1D2" presStyleIdx="0" presStyleCnt="1"/>
      <dgm:spPr/>
    </dgm:pt>
    <dgm:pt modelId="{863379C3-2551-4394-8660-8BF957F6A061}" type="pres">
      <dgm:prSet presAssocID="{69E64013-8D98-4179-B0D2-B24E4A363CEB}" presName="extraNode" presStyleLbl="node1" presStyleIdx="0" presStyleCnt="3"/>
      <dgm:spPr/>
    </dgm:pt>
    <dgm:pt modelId="{108C34C0-7F3A-42FD-AABB-D4D344B70492}" type="pres">
      <dgm:prSet presAssocID="{69E64013-8D98-4179-B0D2-B24E4A363CEB}" presName="dstNode" presStyleLbl="node1" presStyleIdx="0" presStyleCnt="3"/>
      <dgm:spPr/>
    </dgm:pt>
    <dgm:pt modelId="{BA4C7D86-BB65-4C76-AB7A-5087640588C2}" type="pres">
      <dgm:prSet presAssocID="{26B8CA1D-D226-4EAD-B663-906A3693F324}" presName="text_1" presStyleLbl="node1" presStyleIdx="0" presStyleCnt="3">
        <dgm:presLayoutVars>
          <dgm:bulletEnabled val="1"/>
        </dgm:presLayoutVars>
      </dgm:prSet>
      <dgm:spPr/>
    </dgm:pt>
    <dgm:pt modelId="{75E95D05-67FA-4DA6-913B-292EC8AF15E4}" type="pres">
      <dgm:prSet presAssocID="{26B8CA1D-D226-4EAD-B663-906A3693F324}" presName="accent_1" presStyleCnt="0"/>
      <dgm:spPr/>
    </dgm:pt>
    <dgm:pt modelId="{93A6A008-99D3-4956-BD8E-2C62F7695750}" type="pres">
      <dgm:prSet presAssocID="{26B8CA1D-D226-4EAD-B663-906A3693F324}" presName="accentRepeatNode" presStyleLbl="solidFgAcc1" presStyleIdx="0" presStyleCnt="3"/>
      <dgm:spPr/>
    </dgm:pt>
    <dgm:pt modelId="{E43D6098-374A-4066-8740-EC6A9EDEB5D3}" type="pres">
      <dgm:prSet presAssocID="{9080C516-2B7B-4616-A44F-D901744AE134}" presName="text_2" presStyleLbl="node1" presStyleIdx="1" presStyleCnt="3">
        <dgm:presLayoutVars>
          <dgm:bulletEnabled val="1"/>
        </dgm:presLayoutVars>
      </dgm:prSet>
      <dgm:spPr/>
    </dgm:pt>
    <dgm:pt modelId="{F73B7E96-2C35-4E41-B4DD-52ACF34C0F7E}" type="pres">
      <dgm:prSet presAssocID="{9080C516-2B7B-4616-A44F-D901744AE134}" presName="accent_2" presStyleCnt="0"/>
      <dgm:spPr/>
    </dgm:pt>
    <dgm:pt modelId="{70B8BF4A-EB4F-401D-B82F-E487FFF8BA8F}" type="pres">
      <dgm:prSet presAssocID="{9080C516-2B7B-4616-A44F-D901744AE134}" presName="accentRepeatNode" presStyleLbl="solidFgAcc1" presStyleIdx="1" presStyleCnt="3"/>
      <dgm:spPr/>
    </dgm:pt>
    <dgm:pt modelId="{D9C5B57F-9565-4A7F-ADDD-1977A079988B}" type="pres">
      <dgm:prSet presAssocID="{BBFF577A-4770-4F61-AD2F-8859821CF874}" presName="text_3" presStyleLbl="node1" presStyleIdx="2" presStyleCnt="3">
        <dgm:presLayoutVars>
          <dgm:bulletEnabled val="1"/>
        </dgm:presLayoutVars>
      </dgm:prSet>
      <dgm:spPr/>
    </dgm:pt>
    <dgm:pt modelId="{25ACAD69-29BD-437D-AACB-41E8F8C91CA5}" type="pres">
      <dgm:prSet presAssocID="{BBFF577A-4770-4F61-AD2F-8859821CF874}" presName="accent_3" presStyleCnt="0"/>
      <dgm:spPr/>
    </dgm:pt>
    <dgm:pt modelId="{CED45248-1BC7-4485-B9B8-862077963B30}" type="pres">
      <dgm:prSet presAssocID="{BBFF577A-4770-4F61-AD2F-8859821CF874}" presName="accentRepeatNode" presStyleLbl="solidFgAcc1" presStyleIdx="2" presStyleCnt="3"/>
      <dgm:spPr/>
    </dgm:pt>
  </dgm:ptLst>
  <dgm:cxnLst>
    <dgm:cxn modelId="{66028072-C4EA-440A-9DFA-C90842B97EFB}" type="presOf" srcId="{9080C516-2B7B-4616-A44F-D901744AE134}" destId="{E43D6098-374A-4066-8740-EC6A9EDEB5D3}" srcOrd="0" destOrd="0" presId="urn:microsoft.com/office/officeart/2008/layout/VerticalCurvedList"/>
    <dgm:cxn modelId="{B2E53253-E060-4B20-AA8F-0F70F17AB002}" type="presOf" srcId="{69E64013-8D98-4179-B0D2-B24E4A363CEB}" destId="{E3001B4C-0496-44FA-9420-36834714A353}" srcOrd="0" destOrd="0" presId="urn:microsoft.com/office/officeart/2008/layout/VerticalCurvedList"/>
    <dgm:cxn modelId="{1BE5B17B-9260-4DA5-8704-48BD98BB34AF}" type="presOf" srcId="{BF5CCDE9-B948-4D3B-80AA-2A0A72ECB71F}" destId="{DE72722B-4DEB-4DBF-8526-74394DC14106}" srcOrd="0" destOrd="0" presId="urn:microsoft.com/office/officeart/2008/layout/VerticalCurvedList"/>
    <dgm:cxn modelId="{23ECCE89-82DD-4A35-8CE9-395278414756}" srcId="{69E64013-8D98-4179-B0D2-B24E4A363CEB}" destId="{BBFF577A-4770-4F61-AD2F-8859821CF874}" srcOrd="2" destOrd="0" parTransId="{52E8D169-E378-4BA4-B4E6-7D14DED5D743}" sibTransId="{814C5785-CCCF-4A94-AA44-BBC03AFC98F9}"/>
    <dgm:cxn modelId="{86B85690-0B2E-4336-A72B-858E938C2281}" srcId="{69E64013-8D98-4179-B0D2-B24E4A363CEB}" destId="{9080C516-2B7B-4616-A44F-D901744AE134}" srcOrd="1" destOrd="0" parTransId="{FBAF5CA3-9064-4DD2-8A0E-9D0F79C80119}" sibTransId="{03E477D9-4FAD-4457-A962-D684DD106618}"/>
    <dgm:cxn modelId="{8C8A9B9A-E4C4-4AFB-933C-E36E52EDEF7C}" srcId="{69E64013-8D98-4179-B0D2-B24E4A363CEB}" destId="{26B8CA1D-D226-4EAD-B663-906A3693F324}" srcOrd="0" destOrd="0" parTransId="{0B492669-9234-46D7-A51A-BE4A87D99F26}" sibTransId="{BF5CCDE9-B948-4D3B-80AA-2A0A72ECB71F}"/>
    <dgm:cxn modelId="{F24D97A4-8E11-48D3-BD8A-5D84F7940DF6}" type="presOf" srcId="{BBFF577A-4770-4F61-AD2F-8859821CF874}" destId="{D9C5B57F-9565-4A7F-ADDD-1977A079988B}" srcOrd="0" destOrd="0" presId="urn:microsoft.com/office/officeart/2008/layout/VerticalCurvedList"/>
    <dgm:cxn modelId="{4F0706C9-0DE4-4DF5-9646-BD3B56577298}" type="presOf" srcId="{26B8CA1D-D226-4EAD-B663-906A3693F324}" destId="{BA4C7D86-BB65-4C76-AB7A-5087640588C2}" srcOrd="0" destOrd="0" presId="urn:microsoft.com/office/officeart/2008/layout/VerticalCurvedList"/>
    <dgm:cxn modelId="{4010A48F-E975-430B-A557-2FCB261C17B2}" type="presParOf" srcId="{E3001B4C-0496-44FA-9420-36834714A353}" destId="{B076AE4B-8E53-480E-9F20-6002BFA2D763}" srcOrd="0" destOrd="0" presId="urn:microsoft.com/office/officeart/2008/layout/VerticalCurvedList"/>
    <dgm:cxn modelId="{34D62E97-61A2-47FA-A1AB-7E30F170CB62}" type="presParOf" srcId="{B076AE4B-8E53-480E-9F20-6002BFA2D763}" destId="{7056D087-47F4-4F33-827B-8CD642756390}" srcOrd="0" destOrd="0" presId="urn:microsoft.com/office/officeart/2008/layout/VerticalCurvedList"/>
    <dgm:cxn modelId="{1DC9D528-93F3-4048-A734-0A7CB489BB9C}" type="presParOf" srcId="{7056D087-47F4-4F33-827B-8CD642756390}" destId="{37C11588-0D0E-4BBC-891F-3163BA5DD3BC}" srcOrd="0" destOrd="0" presId="urn:microsoft.com/office/officeart/2008/layout/VerticalCurvedList"/>
    <dgm:cxn modelId="{55F1690B-6CF7-4E4A-A6D3-6FD176FE9400}" type="presParOf" srcId="{7056D087-47F4-4F33-827B-8CD642756390}" destId="{DE72722B-4DEB-4DBF-8526-74394DC14106}" srcOrd="1" destOrd="0" presId="urn:microsoft.com/office/officeart/2008/layout/VerticalCurvedList"/>
    <dgm:cxn modelId="{B24DD45B-A7A7-4A99-AE96-680FA2942CB1}" type="presParOf" srcId="{7056D087-47F4-4F33-827B-8CD642756390}" destId="{863379C3-2551-4394-8660-8BF957F6A061}" srcOrd="2" destOrd="0" presId="urn:microsoft.com/office/officeart/2008/layout/VerticalCurvedList"/>
    <dgm:cxn modelId="{22A8791B-2F01-478D-8E46-327DD4361CDE}" type="presParOf" srcId="{7056D087-47F4-4F33-827B-8CD642756390}" destId="{108C34C0-7F3A-42FD-AABB-D4D344B70492}" srcOrd="3" destOrd="0" presId="urn:microsoft.com/office/officeart/2008/layout/VerticalCurvedList"/>
    <dgm:cxn modelId="{73DBA9FA-6EE7-430B-83FF-CD81C925DF86}" type="presParOf" srcId="{B076AE4B-8E53-480E-9F20-6002BFA2D763}" destId="{BA4C7D86-BB65-4C76-AB7A-5087640588C2}" srcOrd="1" destOrd="0" presId="urn:microsoft.com/office/officeart/2008/layout/VerticalCurvedList"/>
    <dgm:cxn modelId="{F7FDE5D0-E9C3-44CE-89F7-58AB924AB458}" type="presParOf" srcId="{B076AE4B-8E53-480E-9F20-6002BFA2D763}" destId="{75E95D05-67FA-4DA6-913B-292EC8AF15E4}" srcOrd="2" destOrd="0" presId="urn:microsoft.com/office/officeart/2008/layout/VerticalCurvedList"/>
    <dgm:cxn modelId="{021F2077-7732-4737-AA98-4FDDD57CE85D}" type="presParOf" srcId="{75E95D05-67FA-4DA6-913B-292EC8AF15E4}" destId="{93A6A008-99D3-4956-BD8E-2C62F7695750}" srcOrd="0" destOrd="0" presId="urn:microsoft.com/office/officeart/2008/layout/VerticalCurvedList"/>
    <dgm:cxn modelId="{7C4B982C-ACB7-4BC7-9FD1-E3BAAFE3236D}" type="presParOf" srcId="{B076AE4B-8E53-480E-9F20-6002BFA2D763}" destId="{E43D6098-374A-4066-8740-EC6A9EDEB5D3}" srcOrd="3" destOrd="0" presId="urn:microsoft.com/office/officeart/2008/layout/VerticalCurvedList"/>
    <dgm:cxn modelId="{A4067E88-6982-412F-828B-8ADB317CD81C}" type="presParOf" srcId="{B076AE4B-8E53-480E-9F20-6002BFA2D763}" destId="{F73B7E96-2C35-4E41-B4DD-52ACF34C0F7E}" srcOrd="4" destOrd="0" presId="urn:microsoft.com/office/officeart/2008/layout/VerticalCurvedList"/>
    <dgm:cxn modelId="{8837E845-5E4B-4B81-842D-8081D4B99BB4}" type="presParOf" srcId="{F73B7E96-2C35-4E41-B4DD-52ACF34C0F7E}" destId="{70B8BF4A-EB4F-401D-B82F-E487FFF8BA8F}" srcOrd="0" destOrd="0" presId="urn:microsoft.com/office/officeart/2008/layout/VerticalCurvedList"/>
    <dgm:cxn modelId="{49A73720-A22A-4880-9BA9-1004EB7B8FEF}" type="presParOf" srcId="{B076AE4B-8E53-480E-9F20-6002BFA2D763}" destId="{D9C5B57F-9565-4A7F-ADDD-1977A079988B}" srcOrd="5" destOrd="0" presId="urn:microsoft.com/office/officeart/2008/layout/VerticalCurvedList"/>
    <dgm:cxn modelId="{9EFC117F-FC68-424C-B695-68352465F16B}" type="presParOf" srcId="{B076AE4B-8E53-480E-9F20-6002BFA2D763}" destId="{25ACAD69-29BD-437D-AACB-41E8F8C91CA5}" srcOrd="6" destOrd="0" presId="urn:microsoft.com/office/officeart/2008/layout/VerticalCurvedList"/>
    <dgm:cxn modelId="{B30EC189-79A1-42BB-BFBD-D18BE198D5A1}" type="presParOf" srcId="{25ACAD69-29BD-437D-AACB-41E8F8C91CA5}" destId="{CED45248-1BC7-4485-B9B8-862077963B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8FEA66-3640-4F5A-8CE1-65D9F2BF8FC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953833CC-6D95-4CE3-ACAA-AA5772C8D2DD}">
      <dgm:prSet/>
      <dgm:spPr/>
      <dgm:t>
        <a:bodyPr/>
        <a:lstStyle/>
        <a:p>
          <a:r>
            <a:rPr lang="en-US" dirty="0"/>
            <a:t>Environment for telemetry collection</a:t>
          </a:r>
        </a:p>
      </dgm:t>
    </dgm:pt>
    <dgm:pt modelId="{965A3089-19EF-4F8F-A43D-A4A6F8C0AD3A}" type="parTrans" cxnId="{B17C85C6-B61F-4660-AD6D-88DE0F5DDDDA}">
      <dgm:prSet/>
      <dgm:spPr/>
      <dgm:t>
        <a:bodyPr/>
        <a:lstStyle/>
        <a:p>
          <a:endParaRPr lang="en-US"/>
        </a:p>
      </dgm:t>
    </dgm:pt>
    <dgm:pt modelId="{1512AA64-4B58-4F7C-A692-B67C990FBF65}" type="sibTrans" cxnId="{B17C85C6-B61F-4660-AD6D-88DE0F5DDDDA}">
      <dgm:prSet/>
      <dgm:spPr/>
      <dgm:t>
        <a:bodyPr/>
        <a:lstStyle/>
        <a:p>
          <a:endParaRPr lang="en-US"/>
        </a:p>
      </dgm:t>
    </dgm:pt>
    <dgm:pt modelId="{AFEA749C-3F03-4BF6-A110-CBE49D0024CB}">
      <dgm:prSet/>
      <dgm:spPr/>
      <dgm:t>
        <a:bodyPr/>
        <a:lstStyle/>
        <a:p>
          <a:r>
            <a:rPr lang="en-US"/>
            <a:t>Configure data collection frequency</a:t>
          </a:r>
        </a:p>
      </dgm:t>
    </dgm:pt>
    <dgm:pt modelId="{E0F2F7D1-FFB4-4509-ABF0-A734EC7CD8F5}" type="parTrans" cxnId="{01982D40-5C42-46FB-B7D9-72EC0E52F4BF}">
      <dgm:prSet/>
      <dgm:spPr/>
      <dgm:t>
        <a:bodyPr/>
        <a:lstStyle/>
        <a:p>
          <a:endParaRPr lang="en-US"/>
        </a:p>
      </dgm:t>
    </dgm:pt>
    <dgm:pt modelId="{604FD044-48D1-433B-B8AD-BF82208FA633}" type="sibTrans" cxnId="{01982D40-5C42-46FB-B7D9-72EC0E52F4BF}">
      <dgm:prSet/>
      <dgm:spPr/>
      <dgm:t>
        <a:bodyPr/>
        <a:lstStyle/>
        <a:p>
          <a:endParaRPr lang="en-US"/>
        </a:p>
      </dgm:t>
    </dgm:pt>
    <dgm:pt modelId="{C783DF0D-5303-4BB2-8AA2-28D5A43E2DF0}">
      <dgm:prSet/>
      <dgm:spPr/>
      <dgm:t>
        <a:bodyPr/>
        <a:lstStyle/>
        <a:p>
          <a:r>
            <a:rPr lang="en-US"/>
            <a:t>Choose exactly which data to collect</a:t>
          </a:r>
        </a:p>
      </dgm:t>
    </dgm:pt>
    <dgm:pt modelId="{58E3CE10-4A33-461F-BC06-751C531B0179}" type="parTrans" cxnId="{23774AE5-B9F1-4651-AB86-2FF31A15E728}">
      <dgm:prSet/>
      <dgm:spPr/>
      <dgm:t>
        <a:bodyPr/>
        <a:lstStyle/>
        <a:p>
          <a:endParaRPr lang="en-US"/>
        </a:p>
      </dgm:t>
    </dgm:pt>
    <dgm:pt modelId="{308647CA-9EFB-4D25-A552-7F915DF11522}" type="sibTrans" cxnId="{23774AE5-B9F1-4651-AB86-2FF31A15E728}">
      <dgm:prSet/>
      <dgm:spPr/>
      <dgm:t>
        <a:bodyPr/>
        <a:lstStyle/>
        <a:p>
          <a:endParaRPr lang="en-US"/>
        </a:p>
      </dgm:t>
    </dgm:pt>
    <dgm:pt modelId="{89B7ACB7-33F1-4030-AE62-2033D0BEB244}">
      <dgm:prSet/>
      <dgm:spPr/>
      <dgm:t>
        <a:bodyPr/>
        <a:lstStyle/>
        <a:p>
          <a:r>
            <a:rPr lang="en-US"/>
            <a:t>Control the retention policy for the data</a:t>
          </a:r>
        </a:p>
      </dgm:t>
    </dgm:pt>
    <dgm:pt modelId="{E209EED3-0006-4FF0-82D9-3AA935073DB0}" type="parTrans" cxnId="{B1D6DA24-A86B-4A6F-8DB7-32AD1AF9AB91}">
      <dgm:prSet/>
      <dgm:spPr/>
      <dgm:t>
        <a:bodyPr/>
        <a:lstStyle/>
        <a:p>
          <a:endParaRPr lang="en-US"/>
        </a:p>
      </dgm:t>
    </dgm:pt>
    <dgm:pt modelId="{6364197E-55B9-4EC7-97DA-368D505F450E}" type="sibTrans" cxnId="{B1D6DA24-A86B-4A6F-8DB7-32AD1AF9AB91}">
      <dgm:prSet/>
      <dgm:spPr/>
      <dgm:t>
        <a:bodyPr/>
        <a:lstStyle/>
        <a:p>
          <a:endParaRPr lang="en-US"/>
        </a:p>
      </dgm:t>
    </dgm:pt>
    <dgm:pt modelId="{91F5B93C-5970-4923-A150-7D95FB623647}">
      <dgm:prSet/>
      <dgm:spPr/>
      <dgm:t>
        <a:bodyPr/>
        <a:lstStyle/>
        <a:p>
          <a:r>
            <a:rPr lang="en-US"/>
            <a:t>Create custom data collection rules</a:t>
          </a:r>
        </a:p>
      </dgm:t>
    </dgm:pt>
    <dgm:pt modelId="{4BB615E6-6DAB-484E-BA74-9F3062EDFAAB}" type="parTrans" cxnId="{6266AC73-E812-4564-A9B2-E7AAF0970AA7}">
      <dgm:prSet/>
      <dgm:spPr/>
      <dgm:t>
        <a:bodyPr/>
        <a:lstStyle/>
        <a:p>
          <a:endParaRPr lang="en-US"/>
        </a:p>
      </dgm:t>
    </dgm:pt>
    <dgm:pt modelId="{55AFFB6D-8BC3-47C6-B5F7-A168B93549DD}" type="sibTrans" cxnId="{6266AC73-E812-4564-A9B2-E7AAF0970AA7}">
      <dgm:prSet/>
      <dgm:spPr/>
      <dgm:t>
        <a:bodyPr/>
        <a:lstStyle/>
        <a:p>
          <a:endParaRPr lang="en-US"/>
        </a:p>
      </dgm:t>
    </dgm:pt>
    <dgm:pt modelId="{95D7BFEB-AE45-4732-8CF7-3F712094FB10}">
      <dgm:prSet/>
      <dgm:spPr/>
      <dgm:t>
        <a:bodyPr/>
        <a:lstStyle/>
        <a:p>
          <a:r>
            <a:rPr lang="en-US" dirty="0"/>
            <a:t>Monitor any SQL Deployment in Azure</a:t>
          </a:r>
        </a:p>
      </dgm:t>
    </dgm:pt>
    <dgm:pt modelId="{FB78AA71-7BF8-4F05-AB79-097D79FB6D23}" type="parTrans" cxnId="{DDDA1262-C85A-48A4-BA63-16C7D9C56FCE}">
      <dgm:prSet/>
      <dgm:spPr/>
      <dgm:t>
        <a:bodyPr/>
        <a:lstStyle/>
        <a:p>
          <a:endParaRPr lang="en-US"/>
        </a:p>
      </dgm:t>
    </dgm:pt>
    <dgm:pt modelId="{0EF05AD1-3271-4B9E-81E6-B1EBF744C4F3}" type="sibTrans" cxnId="{DDDA1262-C85A-48A4-BA63-16C7D9C56FCE}">
      <dgm:prSet/>
      <dgm:spPr/>
      <dgm:t>
        <a:bodyPr/>
        <a:lstStyle/>
        <a:p>
          <a:endParaRPr lang="en-US"/>
        </a:p>
      </dgm:t>
    </dgm:pt>
    <dgm:pt modelId="{D6A9943D-9C09-4416-8DBD-EF9502DB6C89}">
      <dgm:prSet/>
      <dgm:spPr/>
      <dgm:t>
        <a:bodyPr/>
        <a:lstStyle/>
        <a:p>
          <a:r>
            <a:rPr lang="en-US"/>
            <a:t>Azure SQL Database</a:t>
          </a:r>
        </a:p>
      </dgm:t>
    </dgm:pt>
    <dgm:pt modelId="{F6D7F2BD-101B-483F-81E5-78EFC59E15A0}" type="parTrans" cxnId="{EC39E67B-BC19-42A3-8A82-DB18577C5F68}">
      <dgm:prSet/>
      <dgm:spPr/>
      <dgm:t>
        <a:bodyPr/>
        <a:lstStyle/>
        <a:p>
          <a:endParaRPr lang="en-US"/>
        </a:p>
      </dgm:t>
    </dgm:pt>
    <dgm:pt modelId="{1E3FF77F-1EE1-4994-93DA-251AFD9DD456}" type="sibTrans" cxnId="{EC39E67B-BC19-42A3-8A82-DB18577C5F68}">
      <dgm:prSet/>
      <dgm:spPr/>
      <dgm:t>
        <a:bodyPr/>
        <a:lstStyle/>
        <a:p>
          <a:endParaRPr lang="en-US"/>
        </a:p>
      </dgm:t>
    </dgm:pt>
    <dgm:pt modelId="{CABE9E85-98D8-4330-809F-EB6959A6AD3F}">
      <dgm:prSet/>
      <dgm:spPr/>
      <dgm:t>
        <a:bodyPr/>
        <a:lstStyle/>
        <a:p>
          <a:r>
            <a:rPr lang="en-US" dirty="0"/>
            <a:t>Azure SQL Managed Instance</a:t>
          </a:r>
        </a:p>
      </dgm:t>
    </dgm:pt>
    <dgm:pt modelId="{C9A98E85-8D8C-4011-9327-1B71A1A7A1E0}" type="parTrans" cxnId="{79B33431-3ACC-405E-9750-FA97E47AC3C8}">
      <dgm:prSet/>
      <dgm:spPr/>
      <dgm:t>
        <a:bodyPr/>
        <a:lstStyle/>
        <a:p>
          <a:endParaRPr lang="en-US"/>
        </a:p>
      </dgm:t>
    </dgm:pt>
    <dgm:pt modelId="{CB2919E5-32E9-46E4-930F-6628D6C40799}" type="sibTrans" cxnId="{79B33431-3ACC-405E-9750-FA97E47AC3C8}">
      <dgm:prSet/>
      <dgm:spPr/>
      <dgm:t>
        <a:bodyPr/>
        <a:lstStyle/>
        <a:p>
          <a:endParaRPr lang="en-US"/>
        </a:p>
      </dgm:t>
    </dgm:pt>
    <dgm:pt modelId="{417BB92C-DCCA-460E-BEB3-BFD51839FE44}">
      <dgm:prSet/>
      <dgm:spPr/>
      <dgm:t>
        <a:bodyPr/>
        <a:lstStyle/>
        <a:p>
          <a:r>
            <a:rPr lang="en-US"/>
            <a:t>SQL Server on Azure Virtual Machines</a:t>
          </a:r>
        </a:p>
      </dgm:t>
    </dgm:pt>
    <dgm:pt modelId="{A3D1337F-2D78-4439-B5EF-ED0A81E09FF3}" type="parTrans" cxnId="{707D6B5E-A18D-4CD6-8406-D53155CF55A6}">
      <dgm:prSet/>
      <dgm:spPr/>
      <dgm:t>
        <a:bodyPr/>
        <a:lstStyle/>
        <a:p>
          <a:endParaRPr lang="en-US"/>
        </a:p>
      </dgm:t>
    </dgm:pt>
    <dgm:pt modelId="{B7E5954B-FCB9-4842-A959-B12607E26A32}" type="sibTrans" cxnId="{707D6B5E-A18D-4CD6-8406-D53155CF55A6}">
      <dgm:prSet/>
      <dgm:spPr/>
      <dgm:t>
        <a:bodyPr/>
        <a:lstStyle/>
        <a:p>
          <a:endParaRPr lang="en-US"/>
        </a:p>
      </dgm:t>
    </dgm:pt>
    <dgm:pt modelId="{0A3F4683-1BA8-49B0-AF75-A82A6F9726EC}">
      <dgm:prSet/>
      <dgm:spPr/>
      <dgm:t>
        <a:bodyPr/>
        <a:lstStyle/>
        <a:p>
          <a:r>
            <a:rPr lang="en-US"/>
            <a:t>Broad custom visualization support</a:t>
          </a:r>
        </a:p>
      </dgm:t>
    </dgm:pt>
    <dgm:pt modelId="{15324882-F044-431C-8C59-A4017202C41D}" type="parTrans" cxnId="{94F00033-DBC6-4B3D-B7FD-961BC4282581}">
      <dgm:prSet/>
      <dgm:spPr/>
      <dgm:t>
        <a:bodyPr/>
        <a:lstStyle/>
        <a:p>
          <a:endParaRPr lang="en-US"/>
        </a:p>
      </dgm:t>
    </dgm:pt>
    <dgm:pt modelId="{65D9C054-DB32-433B-A955-45E2393ABA46}" type="sibTrans" cxnId="{94F00033-DBC6-4B3D-B7FD-961BC4282581}">
      <dgm:prSet/>
      <dgm:spPr/>
      <dgm:t>
        <a:bodyPr/>
        <a:lstStyle/>
        <a:p>
          <a:endParaRPr lang="en-US"/>
        </a:p>
      </dgm:t>
    </dgm:pt>
    <dgm:pt modelId="{A056E72A-1CB0-413F-9493-58065E6F643E}">
      <dgm:prSet/>
      <dgm:spPr/>
      <dgm:t>
        <a:bodyPr/>
        <a:lstStyle/>
        <a:p>
          <a:r>
            <a:rPr lang="en-US"/>
            <a:t>Visualize data using Monitor Workbooks</a:t>
          </a:r>
        </a:p>
      </dgm:t>
    </dgm:pt>
    <dgm:pt modelId="{7F84569A-3CD3-4A68-8337-F816756785AF}" type="parTrans" cxnId="{8F64EDF7-AE0C-4AAE-8B35-D815F890269F}">
      <dgm:prSet/>
      <dgm:spPr/>
      <dgm:t>
        <a:bodyPr/>
        <a:lstStyle/>
        <a:p>
          <a:endParaRPr lang="en-US"/>
        </a:p>
      </dgm:t>
    </dgm:pt>
    <dgm:pt modelId="{DEF58D52-8891-4D84-B1F4-E1E7F2A86262}" type="sibTrans" cxnId="{8F64EDF7-AE0C-4AAE-8B35-D815F890269F}">
      <dgm:prSet/>
      <dgm:spPr/>
      <dgm:t>
        <a:bodyPr/>
        <a:lstStyle/>
        <a:p>
          <a:endParaRPr lang="en-US"/>
        </a:p>
      </dgm:t>
    </dgm:pt>
    <dgm:pt modelId="{2AE6A2F8-1C04-4C37-846A-9AC30BD76290}">
      <dgm:prSet/>
      <dgm:spPr/>
      <dgm:t>
        <a:bodyPr/>
        <a:lstStyle/>
        <a:p>
          <a:r>
            <a:rPr lang="en-US"/>
            <a:t>Integrates with open-source monitoring tools</a:t>
          </a:r>
        </a:p>
      </dgm:t>
    </dgm:pt>
    <dgm:pt modelId="{426B4D74-EE68-4DCF-BC8B-732E7913DF94}" type="parTrans" cxnId="{04853F7B-573D-4D44-B88C-413FD3A10BE1}">
      <dgm:prSet/>
      <dgm:spPr/>
      <dgm:t>
        <a:bodyPr/>
        <a:lstStyle/>
        <a:p>
          <a:endParaRPr lang="en-US"/>
        </a:p>
      </dgm:t>
    </dgm:pt>
    <dgm:pt modelId="{5FFA0A49-E2DC-4B84-83AD-DB368983EE81}" type="sibTrans" cxnId="{04853F7B-573D-4D44-B88C-413FD3A10BE1}">
      <dgm:prSet/>
      <dgm:spPr/>
      <dgm:t>
        <a:bodyPr/>
        <a:lstStyle/>
        <a:p>
          <a:endParaRPr lang="en-US"/>
        </a:p>
      </dgm:t>
    </dgm:pt>
    <dgm:pt modelId="{6B0B410A-4F08-46F2-8211-1CAE9FB87AEB}">
      <dgm:prSet/>
      <dgm:spPr/>
      <dgm:t>
        <a:bodyPr/>
        <a:lstStyle/>
        <a:p>
          <a:r>
            <a:rPr lang="en-US"/>
            <a:t>Select from over 200 metrics</a:t>
          </a:r>
        </a:p>
      </dgm:t>
    </dgm:pt>
    <dgm:pt modelId="{B342857B-7100-4295-B7A3-A404214A6C1D}" type="parTrans" cxnId="{AF48D805-4382-42EE-979E-BB2D6A9D4B61}">
      <dgm:prSet/>
      <dgm:spPr/>
      <dgm:t>
        <a:bodyPr/>
        <a:lstStyle/>
        <a:p>
          <a:endParaRPr lang="en-US"/>
        </a:p>
      </dgm:t>
    </dgm:pt>
    <dgm:pt modelId="{06411694-4594-4077-96B3-2B268170C33D}" type="sibTrans" cxnId="{AF48D805-4382-42EE-979E-BB2D6A9D4B61}">
      <dgm:prSet/>
      <dgm:spPr/>
      <dgm:t>
        <a:bodyPr/>
        <a:lstStyle/>
        <a:p>
          <a:endParaRPr lang="en-US"/>
        </a:p>
      </dgm:t>
    </dgm:pt>
    <dgm:pt modelId="{F362006A-029A-43A9-A3EE-D077CE30DC37}" type="pres">
      <dgm:prSet presAssocID="{348FEA66-3640-4F5A-8CE1-65D9F2BF8FCA}" presName="linear" presStyleCnt="0">
        <dgm:presLayoutVars>
          <dgm:animLvl val="lvl"/>
          <dgm:resizeHandles val="exact"/>
        </dgm:presLayoutVars>
      </dgm:prSet>
      <dgm:spPr/>
    </dgm:pt>
    <dgm:pt modelId="{EB052C95-CA25-4807-A4B2-4557EC53033E}" type="pres">
      <dgm:prSet presAssocID="{953833CC-6D95-4CE3-ACAA-AA5772C8D2DD}" presName="parentText" presStyleLbl="node1" presStyleIdx="0" presStyleCnt="3">
        <dgm:presLayoutVars>
          <dgm:chMax val="0"/>
          <dgm:bulletEnabled val="1"/>
        </dgm:presLayoutVars>
      </dgm:prSet>
      <dgm:spPr/>
    </dgm:pt>
    <dgm:pt modelId="{A2C89A0A-8C01-457A-9F46-288F4356A6D3}" type="pres">
      <dgm:prSet presAssocID="{953833CC-6D95-4CE3-ACAA-AA5772C8D2DD}" presName="childText" presStyleLbl="revTx" presStyleIdx="0" presStyleCnt="3">
        <dgm:presLayoutVars>
          <dgm:bulletEnabled val="1"/>
        </dgm:presLayoutVars>
      </dgm:prSet>
      <dgm:spPr/>
    </dgm:pt>
    <dgm:pt modelId="{37304AC2-94C5-4FB3-BA86-347AC6895AD5}" type="pres">
      <dgm:prSet presAssocID="{95D7BFEB-AE45-4732-8CF7-3F712094FB10}" presName="parentText" presStyleLbl="node1" presStyleIdx="1" presStyleCnt="3">
        <dgm:presLayoutVars>
          <dgm:chMax val="0"/>
          <dgm:bulletEnabled val="1"/>
        </dgm:presLayoutVars>
      </dgm:prSet>
      <dgm:spPr/>
    </dgm:pt>
    <dgm:pt modelId="{48F2C858-DD19-45DB-941C-ACEE14928FA4}" type="pres">
      <dgm:prSet presAssocID="{95D7BFEB-AE45-4732-8CF7-3F712094FB10}" presName="childText" presStyleLbl="revTx" presStyleIdx="1" presStyleCnt="3">
        <dgm:presLayoutVars>
          <dgm:bulletEnabled val="1"/>
        </dgm:presLayoutVars>
      </dgm:prSet>
      <dgm:spPr/>
    </dgm:pt>
    <dgm:pt modelId="{AE90347D-771C-4AA8-845F-ED93B4A7616D}" type="pres">
      <dgm:prSet presAssocID="{0A3F4683-1BA8-49B0-AF75-A82A6F9726EC}" presName="parentText" presStyleLbl="node1" presStyleIdx="2" presStyleCnt="3">
        <dgm:presLayoutVars>
          <dgm:chMax val="0"/>
          <dgm:bulletEnabled val="1"/>
        </dgm:presLayoutVars>
      </dgm:prSet>
      <dgm:spPr/>
    </dgm:pt>
    <dgm:pt modelId="{4116B642-9679-4B7B-99C6-0D0B7382DCE8}" type="pres">
      <dgm:prSet presAssocID="{0A3F4683-1BA8-49B0-AF75-A82A6F9726EC}" presName="childText" presStyleLbl="revTx" presStyleIdx="2" presStyleCnt="3">
        <dgm:presLayoutVars>
          <dgm:bulletEnabled val="1"/>
        </dgm:presLayoutVars>
      </dgm:prSet>
      <dgm:spPr/>
    </dgm:pt>
  </dgm:ptLst>
  <dgm:cxnLst>
    <dgm:cxn modelId="{AF48D805-4382-42EE-979E-BB2D6A9D4B61}" srcId="{0A3F4683-1BA8-49B0-AF75-A82A6F9726EC}" destId="{6B0B410A-4F08-46F2-8211-1CAE9FB87AEB}" srcOrd="2" destOrd="0" parTransId="{B342857B-7100-4295-B7A3-A404214A6C1D}" sibTransId="{06411694-4594-4077-96B3-2B268170C33D}"/>
    <dgm:cxn modelId="{2CFAFE15-23C3-4C3B-A7F8-A467000CA815}" type="presOf" srcId="{6B0B410A-4F08-46F2-8211-1CAE9FB87AEB}" destId="{4116B642-9679-4B7B-99C6-0D0B7382DCE8}" srcOrd="0" destOrd="2" presId="urn:microsoft.com/office/officeart/2005/8/layout/vList2"/>
    <dgm:cxn modelId="{79D50D1F-032E-4A61-938C-0345FA38DFD7}" type="presOf" srcId="{89B7ACB7-33F1-4030-AE62-2033D0BEB244}" destId="{A2C89A0A-8C01-457A-9F46-288F4356A6D3}" srcOrd="0" destOrd="2" presId="urn:microsoft.com/office/officeart/2005/8/layout/vList2"/>
    <dgm:cxn modelId="{B1D6DA24-A86B-4A6F-8DB7-32AD1AF9AB91}" srcId="{953833CC-6D95-4CE3-ACAA-AA5772C8D2DD}" destId="{89B7ACB7-33F1-4030-AE62-2033D0BEB244}" srcOrd="2" destOrd="0" parTransId="{E209EED3-0006-4FF0-82D9-3AA935073DB0}" sibTransId="{6364197E-55B9-4EC7-97DA-368D505F450E}"/>
    <dgm:cxn modelId="{79B33431-3ACC-405E-9750-FA97E47AC3C8}" srcId="{95D7BFEB-AE45-4732-8CF7-3F712094FB10}" destId="{CABE9E85-98D8-4330-809F-EB6959A6AD3F}" srcOrd="1" destOrd="0" parTransId="{C9A98E85-8D8C-4011-9327-1B71A1A7A1E0}" sibTransId="{CB2919E5-32E9-46E4-930F-6628D6C40799}"/>
    <dgm:cxn modelId="{94F00033-DBC6-4B3D-B7FD-961BC4282581}" srcId="{348FEA66-3640-4F5A-8CE1-65D9F2BF8FCA}" destId="{0A3F4683-1BA8-49B0-AF75-A82A6F9726EC}" srcOrd="2" destOrd="0" parTransId="{15324882-F044-431C-8C59-A4017202C41D}" sibTransId="{65D9C054-DB32-433B-A955-45E2393ABA46}"/>
    <dgm:cxn modelId="{6A26FF33-BFBB-40CC-893C-C5D31E723C20}" type="presOf" srcId="{348FEA66-3640-4F5A-8CE1-65D9F2BF8FCA}" destId="{F362006A-029A-43A9-A3EE-D077CE30DC37}" srcOrd="0" destOrd="0" presId="urn:microsoft.com/office/officeart/2005/8/layout/vList2"/>
    <dgm:cxn modelId="{01982D40-5C42-46FB-B7D9-72EC0E52F4BF}" srcId="{953833CC-6D95-4CE3-ACAA-AA5772C8D2DD}" destId="{AFEA749C-3F03-4BF6-A110-CBE49D0024CB}" srcOrd="0" destOrd="0" parTransId="{E0F2F7D1-FFB4-4509-ABF0-A734EC7CD8F5}" sibTransId="{604FD044-48D1-433B-B8AD-BF82208FA633}"/>
    <dgm:cxn modelId="{707D6B5E-A18D-4CD6-8406-D53155CF55A6}" srcId="{95D7BFEB-AE45-4732-8CF7-3F712094FB10}" destId="{417BB92C-DCCA-460E-BEB3-BFD51839FE44}" srcOrd="2" destOrd="0" parTransId="{A3D1337F-2D78-4439-B5EF-ED0A81E09FF3}" sibTransId="{B7E5954B-FCB9-4842-A959-B12607E26A32}"/>
    <dgm:cxn modelId="{DDDA1262-C85A-48A4-BA63-16C7D9C56FCE}" srcId="{348FEA66-3640-4F5A-8CE1-65D9F2BF8FCA}" destId="{95D7BFEB-AE45-4732-8CF7-3F712094FB10}" srcOrd="1" destOrd="0" parTransId="{FB78AA71-7BF8-4F05-AB79-097D79FB6D23}" sibTransId="{0EF05AD1-3271-4B9E-81E6-B1EBF744C4F3}"/>
    <dgm:cxn modelId="{C27B7E63-7359-43E7-A06A-0708C2C7C638}" type="presOf" srcId="{0A3F4683-1BA8-49B0-AF75-A82A6F9726EC}" destId="{AE90347D-771C-4AA8-845F-ED93B4A7616D}" srcOrd="0" destOrd="0" presId="urn:microsoft.com/office/officeart/2005/8/layout/vList2"/>
    <dgm:cxn modelId="{752CA96B-493D-4308-86E5-61EC10F92532}" type="presOf" srcId="{AFEA749C-3F03-4BF6-A110-CBE49D0024CB}" destId="{A2C89A0A-8C01-457A-9F46-288F4356A6D3}" srcOrd="0" destOrd="0" presId="urn:microsoft.com/office/officeart/2005/8/layout/vList2"/>
    <dgm:cxn modelId="{6266AC73-E812-4564-A9B2-E7AAF0970AA7}" srcId="{953833CC-6D95-4CE3-ACAA-AA5772C8D2DD}" destId="{91F5B93C-5970-4923-A150-7D95FB623647}" srcOrd="3" destOrd="0" parTransId="{4BB615E6-6DAB-484E-BA74-9F3062EDFAAB}" sibTransId="{55AFFB6D-8BC3-47C6-B5F7-A168B93549DD}"/>
    <dgm:cxn modelId="{FE24F577-7949-4727-97A7-88A95EFB0D81}" type="presOf" srcId="{C783DF0D-5303-4BB2-8AA2-28D5A43E2DF0}" destId="{A2C89A0A-8C01-457A-9F46-288F4356A6D3}" srcOrd="0" destOrd="1" presId="urn:microsoft.com/office/officeart/2005/8/layout/vList2"/>
    <dgm:cxn modelId="{A8F76778-4707-4930-8F75-232A42BE9718}" type="presOf" srcId="{D6A9943D-9C09-4416-8DBD-EF9502DB6C89}" destId="{48F2C858-DD19-45DB-941C-ACEE14928FA4}" srcOrd="0" destOrd="0" presId="urn:microsoft.com/office/officeart/2005/8/layout/vList2"/>
    <dgm:cxn modelId="{04853F7B-573D-4D44-B88C-413FD3A10BE1}" srcId="{0A3F4683-1BA8-49B0-AF75-A82A6F9726EC}" destId="{2AE6A2F8-1C04-4C37-846A-9AC30BD76290}" srcOrd="1" destOrd="0" parTransId="{426B4D74-EE68-4DCF-BC8B-732E7913DF94}" sibTransId="{5FFA0A49-E2DC-4B84-83AD-DB368983EE81}"/>
    <dgm:cxn modelId="{9B01417B-7C29-441B-9198-54B30303BB19}" type="presOf" srcId="{417BB92C-DCCA-460E-BEB3-BFD51839FE44}" destId="{48F2C858-DD19-45DB-941C-ACEE14928FA4}" srcOrd="0" destOrd="2" presId="urn:microsoft.com/office/officeart/2005/8/layout/vList2"/>
    <dgm:cxn modelId="{EC39E67B-BC19-42A3-8A82-DB18577C5F68}" srcId="{95D7BFEB-AE45-4732-8CF7-3F712094FB10}" destId="{D6A9943D-9C09-4416-8DBD-EF9502DB6C89}" srcOrd="0" destOrd="0" parTransId="{F6D7F2BD-101B-483F-81E5-78EFC59E15A0}" sibTransId="{1E3FF77F-1EE1-4994-93DA-251AFD9DD456}"/>
    <dgm:cxn modelId="{715B5381-0EA4-4D10-89BB-E2D982C89396}" type="presOf" srcId="{91F5B93C-5970-4923-A150-7D95FB623647}" destId="{A2C89A0A-8C01-457A-9F46-288F4356A6D3}" srcOrd="0" destOrd="3" presId="urn:microsoft.com/office/officeart/2005/8/layout/vList2"/>
    <dgm:cxn modelId="{B64AF6A4-07DB-4B45-A6A4-F90D1418AADC}" type="presOf" srcId="{2AE6A2F8-1C04-4C37-846A-9AC30BD76290}" destId="{4116B642-9679-4B7B-99C6-0D0B7382DCE8}" srcOrd="0" destOrd="1" presId="urn:microsoft.com/office/officeart/2005/8/layout/vList2"/>
    <dgm:cxn modelId="{7B351AB1-71AA-4B84-8365-D134C004FFAF}" type="presOf" srcId="{953833CC-6D95-4CE3-ACAA-AA5772C8D2DD}" destId="{EB052C95-CA25-4807-A4B2-4557EC53033E}" srcOrd="0" destOrd="0" presId="urn:microsoft.com/office/officeart/2005/8/layout/vList2"/>
    <dgm:cxn modelId="{B17C85C6-B61F-4660-AD6D-88DE0F5DDDDA}" srcId="{348FEA66-3640-4F5A-8CE1-65D9F2BF8FCA}" destId="{953833CC-6D95-4CE3-ACAA-AA5772C8D2DD}" srcOrd="0" destOrd="0" parTransId="{965A3089-19EF-4F8F-A43D-A4A6F8C0AD3A}" sibTransId="{1512AA64-4B58-4F7C-A692-B67C990FBF65}"/>
    <dgm:cxn modelId="{CEBAB1D4-0DB2-4891-930D-69781C05B7C3}" type="presOf" srcId="{CABE9E85-98D8-4330-809F-EB6959A6AD3F}" destId="{48F2C858-DD19-45DB-941C-ACEE14928FA4}" srcOrd="0" destOrd="1" presId="urn:microsoft.com/office/officeart/2005/8/layout/vList2"/>
    <dgm:cxn modelId="{62AE1ED5-730C-4DF0-97C1-012895763FAD}" type="presOf" srcId="{95D7BFEB-AE45-4732-8CF7-3F712094FB10}" destId="{37304AC2-94C5-4FB3-BA86-347AC6895AD5}" srcOrd="0" destOrd="0" presId="urn:microsoft.com/office/officeart/2005/8/layout/vList2"/>
    <dgm:cxn modelId="{35042FD5-FE63-450D-ACDB-39B057D1406B}" type="presOf" srcId="{A056E72A-1CB0-413F-9493-58065E6F643E}" destId="{4116B642-9679-4B7B-99C6-0D0B7382DCE8}" srcOrd="0" destOrd="0" presId="urn:microsoft.com/office/officeart/2005/8/layout/vList2"/>
    <dgm:cxn modelId="{23774AE5-B9F1-4651-AB86-2FF31A15E728}" srcId="{953833CC-6D95-4CE3-ACAA-AA5772C8D2DD}" destId="{C783DF0D-5303-4BB2-8AA2-28D5A43E2DF0}" srcOrd="1" destOrd="0" parTransId="{58E3CE10-4A33-461F-BC06-751C531B0179}" sibTransId="{308647CA-9EFB-4D25-A552-7F915DF11522}"/>
    <dgm:cxn modelId="{8F64EDF7-AE0C-4AAE-8B35-D815F890269F}" srcId="{0A3F4683-1BA8-49B0-AF75-A82A6F9726EC}" destId="{A056E72A-1CB0-413F-9493-58065E6F643E}" srcOrd="0" destOrd="0" parTransId="{7F84569A-3CD3-4A68-8337-F816756785AF}" sibTransId="{DEF58D52-8891-4D84-B1F4-E1E7F2A86262}"/>
    <dgm:cxn modelId="{78BA2FC2-D1DA-4BDA-B709-B5003E37722F}" type="presParOf" srcId="{F362006A-029A-43A9-A3EE-D077CE30DC37}" destId="{EB052C95-CA25-4807-A4B2-4557EC53033E}" srcOrd="0" destOrd="0" presId="urn:microsoft.com/office/officeart/2005/8/layout/vList2"/>
    <dgm:cxn modelId="{92CD4C7C-4484-4B0C-963A-4EAED9D37510}" type="presParOf" srcId="{F362006A-029A-43A9-A3EE-D077CE30DC37}" destId="{A2C89A0A-8C01-457A-9F46-288F4356A6D3}" srcOrd="1" destOrd="0" presId="urn:microsoft.com/office/officeart/2005/8/layout/vList2"/>
    <dgm:cxn modelId="{59A97F82-404B-466A-81F8-06C204CEF6AC}" type="presParOf" srcId="{F362006A-029A-43A9-A3EE-D077CE30DC37}" destId="{37304AC2-94C5-4FB3-BA86-347AC6895AD5}" srcOrd="2" destOrd="0" presId="urn:microsoft.com/office/officeart/2005/8/layout/vList2"/>
    <dgm:cxn modelId="{E16DA73B-F568-4294-AF3C-078E6EDCAFC2}" type="presParOf" srcId="{F362006A-029A-43A9-A3EE-D077CE30DC37}" destId="{48F2C858-DD19-45DB-941C-ACEE14928FA4}" srcOrd="3" destOrd="0" presId="urn:microsoft.com/office/officeart/2005/8/layout/vList2"/>
    <dgm:cxn modelId="{466A9B3C-99B0-4508-BAE4-13121FF4A028}" type="presParOf" srcId="{F362006A-029A-43A9-A3EE-D077CE30DC37}" destId="{AE90347D-771C-4AA8-845F-ED93B4A7616D}" srcOrd="4" destOrd="0" presId="urn:microsoft.com/office/officeart/2005/8/layout/vList2"/>
    <dgm:cxn modelId="{09AB7701-3352-4567-8E9F-AA3EC83879E8}" type="presParOf" srcId="{F362006A-029A-43A9-A3EE-D077CE30DC37}" destId="{4116B642-9679-4B7B-99C6-0D0B7382DCE8}"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24C43-B76A-4FE6-AFB6-0DDFDF826F18}">
      <dsp:nvSpPr>
        <dsp:cNvPr id="0" name=""/>
        <dsp:cNvSpPr/>
      </dsp:nvSpPr>
      <dsp:spPr>
        <a:xfrm>
          <a:off x="0" y="3765"/>
          <a:ext cx="10880726" cy="802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C9610-7FD3-45FD-B025-B6951F0F16B6}">
      <dsp:nvSpPr>
        <dsp:cNvPr id="0" name=""/>
        <dsp:cNvSpPr/>
      </dsp:nvSpPr>
      <dsp:spPr>
        <a:xfrm>
          <a:off x="242611" y="184219"/>
          <a:ext cx="441110" cy="441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0417" r="10417"/>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9D693D-3FAE-4BC3-9FD4-599D0DE9501F}">
      <dsp:nvSpPr>
        <dsp:cNvPr id="0" name=""/>
        <dsp:cNvSpPr/>
      </dsp:nvSpPr>
      <dsp:spPr>
        <a:xfrm>
          <a:off x="926332" y="3765"/>
          <a:ext cx="9954393" cy="80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80" tIns="84880" rIns="84880" bIns="84880" numCol="1" spcCol="1270" anchor="ctr" anchorCtr="0">
          <a:noAutofit/>
        </a:bodyPr>
        <a:lstStyle/>
        <a:p>
          <a:pPr marL="0" lvl="0" indent="0" algn="l" defTabSz="844550">
            <a:lnSpc>
              <a:spcPct val="100000"/>
            </a:lnSpc>
            <a:spcBef>
              <a:spcPct val="0"/>
            </a:spcBef>
            <a:spcAft>
              <a:spcPct val="35000"/>
            </a:spcAft>
            <a:buNone/>
          </a:pPr>
          <a:r>
            <a:rPr lang="en-US" sz="1900" kern="1200" dirty="0"/>
            <a:t>What is Azure Monitor?</a:t>
          </a:r>
        </a:p>
      </dsp:txBody>
      <dsp:txXfrm>
        <a:off x="926332" y="3765"/>
        <a:ext cx="9954393" cy="802019"/>
      </dsp:txXfrm>
    </dsp:sp>
    <dsp:sp modelId="{F7935257-6E27-4E30-AA4C-7886053DFF89}">
      <dsp:nvSpPr>
        <dsp:cNvPr id="0" name=""/>
        <dsp:cNvSpPr/>
      </dsp:nvSpPr>
      <dsp:spPr>
        <a:xfrm>
          <a:off x="0" y="1006290"/>
          <a:ext cx="10880726" cy="802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F0D577-451E-499B-9BA5-907C6E369216}">
      <dsp:nvSpPr>
        <dsp:cNvPr id="0" name=""/>
        <dsp:cNvSpPr/>
      </dsp:nvSpPr>
      <dsp:spPr>
        <a:xfrm>
          <a:off x="242611" y="1186744"/>
          <a:ext cx="441110" cy="441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091981-96F3-4100-B623-8E04F24EF551}">
      <dsp:nvSpPr>
        <dsp:cNvPr id="0" name=""/>
        <dsp:cNvSpPr/>
      </dsp:nvSpPr>
      <dsp:spPr>
        <a:xfrm>
          <a:off x="926332" y="1006290"/>
          <a:ext cx="9954393" cy="80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80" tIns="84880" rIns="84880" bIns="84880" numCol="1" spcCol="1270" anchor="ctr" anchorCtr="0">
          <a:noAutofit/>
        </a:bodyPr>
        <a:lstStyle/>
        <a:p>
          <a:pPr marL="0" lvl="0" indent="0" algn="l" defTabSz="844550">
            <a:lnSpc>
              <a:spcPct val="100000"/>
            </a:lnSpc>
            <a:spcBef>
              <a:spcPct val="0"/>
            </a:spcBef>
            <a:spcAft>
              <a:spcPct val="35000"/>
            </a:spcAft>
            <a:buNone/>
          </a:pPr>
          <a:r>
            <a:rPr lang="en-US" sz="1900" kern="1200" dirty="0"/>
            <a:t>Azure Monitor Metrics</a:t>
          </a:r>
        </a:p>
      </dsp:txBody>
      <dsp:txXfrm>
        <a:off x="926332" y="1006290"/>
        <a:ext cx="9954393" cy="802019"/>
      </dsp:txXfrm>
    </dsp:sp>
    <dsp:sp modelId="{6585374A-9E18-4057-B3FB-1DBF61C5E62D}">
      <dsp:nvSpPr>
        <dsp:cNvPr id="0" name=""/>
        <dsp:cNvSpPr/>
      </dsp:nvSpPr>
      <dsp:spPr>
        <a:xfrm>
          <a:off x="0" y="2008815"/>
          <a:ext cx="10880726" cy="802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6A16C-BD45-4211-B104-03DCC918AD98}">
      <dsp:nvSpPr>
        <dsp:cNvPr id="0" name=""/>
        <dsp:cNvSpPr/>
      </dsp:nvSpPr>
      <dsp:spPr>
        <a:xfrm>
          <a:off x="242611" y="2189269"/>
          <a:ext cx="441110" cy="441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1A821F-85AE-4238-B629-A82C9E1C61E7}">
      <dsp:nvSpPr>
        <dsp:cNvPr id="0" name=""/>
        <dsp:cNvSpPr/>
      </dsp:nvSpPr>
      <dsp:spPr>
        <a:xfrm>
          <a:off x="926332" y="2008815"/>
          <a:ext cx="9954393" cy="80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80" tIns="84880" rIns="84880" bIns="84880" numCol="1" spcCol="1270" anchor="ctr" anchorCtr="0">
          <a:noAutofit/>
        </a:bodyPr>
        <a:lstStyle/>
        <a:p>
          <a:pPr marL="0" lvl="0" indent="0" algn="l" defTabSz="844550">
            <a:lnSpc>
              <a:spcPct val="100000"/>
            </a:lnSpc>
            <a:spcBef>
              <a:spcPct val="0"/>
            </a:spcBef>
            <a:spcAft>
              <a:spcPct val="35000"/>
            </a:spcAft>
            <a:buNone/>
          </a:pPr>
          <a:r>
            <a:rPr lang="en-US" sz="1900" kern="1200" dirty="0"/>
            <a:t>Azure Monitor Alerts</a:t>
          </a:r>
        </a:p>
      </dsp:txBody>
      <dsp:txXfrm>
        <a:off x="926332" y="2008815"/>
        <a:ext cx="9954393" cy="802019"/>
      </dsp:txXfrm>
    </dsp:sp>
    <dsp:sp modelId="{432EF4BE-F406-4B4D-BBF4-C5A87BF9A125}">
      <dsp:nvSpPr>
        <dsp:cNvPr id="0" name=""/>
        <dsp:cNvSpPr/>
      </dsp:nvSpPr>
      <dsp:spPr>
        <a:xfrm>
          <a:off x="0" y="3011339"/>
          <a:ext cx="10880726" cy="802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0A68A-6E3A-4E4E-9C79-1EB63F37C4FB}">
      <dsp:nvSpPr>
        <dsp:cNvPr id="0" name=""/>
        <dsp:cNvSpPr/>
      </dsp:nvSpPr>
      <dsp:spPr>
        <a:xfrm>
          <a:off x="242611" y="3191794"/>
          <a:ext cx="441110" cy="441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18539" b="18539"/>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FCDFB1-D1F0-491A-93AB-8F20034FD9F1}">
      <dsp:nvSpPr>
        <dsp:cNvPr id="0" name=""/>
        <dsp:cNvSpPr/>
      </dsp:nvSpPr>
      <dsp:spPr>
        <a:xfrm>
          <a:off x="926332" y="3011339"/>
          <a:ext cx="9954393" cy="80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80" tIns="84880" rIns="84880" bIns="84880" numCol="1" spcCol="1270" anchor="ctr" anchorCtr="0">
          <a:noAutofit/>
        </a:bodyPr>
        <a:lstStyle/>
        <a:p>
          <a:pPr marL="0" lvl="0" indent="0" algn="l" defTabSz="844550">
            <a:lnSpc>
              <a:spcPct val="100000"/>
            </a:lnSpc>
            <a:spcBef>
              <a:spcPct val="0"/>
            </a:spcBef>
            <a:spcAft>
              <a:spcPct val="35000"/>
            </a:spcAft>
            <a:buNone/>
          </a:pPr>
          <a:r>
            <a:rPr lang="en-US" sz="1900" kern="1200" dirty="0"/>
            <a:t>Azure Monitor Logs</a:t>
          </a:r>
        </a:p>
      </dsp:txBody>
      <dsp:txXfrm>
        <a:off x="926332" y="3011339"/>
        <a:ext cx="9954393" cy="802019"/>
      </dsp:txXfrm>
    </dsp:sp>
    <dsp:sp modelId="{C75D4B41-E7B4-4EBF-9284-46B2170C0834}">
      <dsp:nvSpPr>
        <dsp:cNvPr id="0" name=""/>
        <dsp:cNvSpPr/>
      </dsp:nvSpPr>
      <dsp:spPr>
        <a:xfrm>
          <a:off x="0" y="4013864"/>
          <a:ext cx="10880726" cy="8020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4537A-3333-47B2-95A7-4A272B567388}">
      <dsp:nvSpPr>
        <dsp:cNvPr id="0" name=""/>
        <dsp:cNvSpPr/>
      </dsp:nvSpPr>
      <dsp:spPr>
        <a:xfrm>
          <a:off x="242611" y="4194319"/>
          <a:ext cx="441110" cy="4411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24765D-214B-45BE-877B-6D5B44B1AAD8}">
      <dsp:nvSpPr>
        <dsp:cNvPr id="0" name=""/>
        <dsp:cNvSpPr/>
      </dsp:nvSpPr>
      <dsp:spPr>
        <a:xfrm>
          <a:off x="926332" y="4013864"/>
          <a:ext cx="9954393" cy="80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80" tIns="84880" rIns="84880" bIns="84880" numCol="1" spcCol="1270" anchor="ctr" anchorCtr="0">
          <a:noAutofit/>
        </a:bodyPr>
        <a:lstStyle/>
        <a:p>
          <a:pPr marL="0" lvl="0" indent="0" algn="l" defTabSz="844550">
            <a:lnSpc>
              <a:spcPct val="100000"/>
            </a:lnSpc>
            <a:spcBef>
              <a:spcPct val="0"/>
            </a:spcBef>
            <a:spcAft>
              <a:spcPct val="35000"/>
            </a:spcAft>
            <a:buNone/>
          </a:pPr>
          <a:r>
            <a:rPr lang="en-US" sz="1900" kern="1200" dirty="0"/>
            <a:t>Demonstration</a:t>
          </a:r>
        </a:p>
      </dsp:txBody>
      <dsp:txXfrm>
        <a:off x="926332" y="4013864"/>
        <a:ext cx="9954393" cy="802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91FB6-B363-43B4-A61A-8E77F77F6DE0}">
      <dsp:nvSpPr>
        <dsp:cNvPr id="0" name=""/>
        <dsp:cNvSpPr/>
      </dsp:nvSpPr>
      <dsp:spPr>
        <a:xfrm>
          <a:off x="0" y="1503530"/>
          <a:ext cx="11372850" cy="21294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dirty="0"/>
            <a:t>Azure Monitor Metrics stores numeric data in a time-series database, which makes this data more lightweight than Azure Monitor Logs and capable of supporting near real-time scenarios making them particularly useful for alerting and fast detection of issues</a:t>
          </a:r>
        </a:p>
      </dsp:txBody>
      <dsp:txXfrm>
        <a:off x="103949" y="1607479"/>
        <a:ext cx="11164952" cy="192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49230-2313-45AF-81B1-C2AF503A5371}">
      <dsp:nvSpPr>
        <dsp:cNvPr id="0" name=""/>
        <dsp:cNvSpPr/>
      </dsp:nvSpPr>
      <dsp:spPr>
        <a:xfrm>
          <a:off x="0" y="255556"/>
          <a:ext cx="10880726" cy="4284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03A02E-5FEA-4B2B-A585-E6B0E09C813B}">
      <dsp:nvSpPr>
        <dsp:cNvPr id="0" name=""/>
        <dsp:cNvSpPr/>
      </dsp:nvSpPr>
      <dsp:spPr>
        <a:xfrm>
          <a:off x="544036" y="4636"/>
          <a:ext cx="7616508" cy="5018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a:t>Customizable</a:t>
          </a:r>
          <a:endParaRPr lang="en-US" sz="2400" kern="1200"/>
        </a:p>
      </dsp:txBody>
      <dsp:txXfrm>
        <a:off x="568534" y="29134"/>
        <a:ext cx="7567512" cy="452844"/>
      </dsp:txXfrm>
    </dsp:sp>
    <dsp:sp modelId="{5578B24C-2F28-4E2D-8F47-E81203706E5C}">
      <dsp:nvSpPr>
        <dsp:cNvPr id="0" name=""/>
        <dsp:cNvSpPr/>
      </dsp:nvSpPr>
      <dsp:spPr>
        <a:xfrm>
          <a:off x="0" y="1026676"/>
          <a:ext cx="10880726" cy="1660050"/>
        </a:xfrm>
        <a:prstGeom prst="rect">
          <a:avLst/>
        </a:prstGeom>
        <a:solidFill>
          <a:schemeClr val="lt1">
            <a:alpha val="90000"/>
            <a:hueOff val="0"/>
            <a:satOff val="0"/>
            <a:lumOff val="0"/>
            <a:alphaOff val="0"/>
          </a:schemeClr>
        </a:solidFill>
        <a:ln w="10795" cap="flat" cmpd="sng" algn="ctr">
          <a:solidFill>
            <a:schemeClr val="accent2">
              <a:hueOff val="-889166"/>
              <a:satOff val="18461"/>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54076" rIns="8444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Resources</a:t>
          </a:r>
          <a:endParaRPr lang="en-US" sz="1700" kern="1200"/>
        </a:p>
        <a:p>
          <a:pPr marL="171450" lvl="1" indent="-171450" algn="l" defTabSz="755650">
            <a:lnSpc>
              <a:spcPct val="90000"/>
            </a:lnSpc>
            <a:spcBef>
              <a:spcPct val="0"/>
            </a:spcBef>
            <a:spcAft>
              <a:spcPct val="15000"/>
            </a:spcAft>
            <a:buChar char="•"/>
          </a:pPr>
          <a:r>
            <a:rPr lang="en-US" sz="1700" kern="1200" baseline="0"/>
            <a:t>Metrics</a:t>
          </a:r>
          <a:endParaRPr lang="en-US" sz="1700" kern="1200"/>
        </a:p>
        <a:p>
          <a:pPr marL="171450" lvl="1" indent="-171450" algn="l" defTabSz="755650">
            <a:lnSpc>
              <a:spcPct val="90000"/>
            </a:lnSpc>
            <a:spcBef>
              <a:spcPct val="0"/>
            </a:spcBef>
            <a:spcAft>
              <a:spcPct val="15000"/>
            </a:spcAft>
            <a:buChar char="•"/>
          </a:pPr>
          <a:r>
            <a:rPr lang="en-US" sz="1700" kern="1200" baseline="0"/>
            <a:t>Log analytics charts</a:t>
          </a:r>
          <a:endParaRPr lang="en-US" sz="1700" kern="1200"/>
        </a:p>
        <a:p>
          <a:pPr marL="171450" lvl="1" indent="-171450" algn="l" defTabSz="755650">
            <a:lnSpc>
              <a:spcPct val="90000"/>
            </a:lnSpc>
            <a:spcBef>
              <a:spcPct val="0"/>
            </a:spcBef>
            <a:spcAft>
              <a:spcPct val="15000"/>
            </a:spcAft>
            <a:buChar char="•"/>
          </a:pPr>
          <a:r>
            <a:rPr lang="en-US" sz="1700" kern="1200" baseline="0" dirty="0"/>
            <a:t>Text boxes</a:t>
          </a:r>
          <a:endParaRPr lang="en-US" sz="1700" kern="1200" dirty="0"/>
        </a:p>
      </dsp:txBody>
      <dsp:txXfrm>
        <a:off x="0" y="1026676"/>
        <a:ext cx="10880726" cy="1660050"/>
      </dsp:txXfrm>
    </dsp:sp>
    <dsp:sp modelId="{572FD0F1-E10A-4611-B89E-82BF781D30EC}">
      <dsp:nvSpPr>
        <dsp:cNvPr id="0" name=""/>
        <dsp:cNvSpPr/>
      </dsp:nvSpPr>
      <dsp:spPr>
        <a:xfrm>
          <a:off x="544036" y="775756"/>
          <a:ext cx="7616508" cy="501840"/>
        </a:xfrm>
        <a:prstGeom prst="roundRect">
          <a:avLst/>
        </a:prstGeom>
        <a:solidFill>
          <a:schemeClr val="accent2">
            <a:hueOff val="-889166"/>
            <a:satOff val="18461"/>
            <a:lumOff val="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a:t>Pin:</a:t>
          </a:r>
          <a:endParaRPr lang="en-US" sz="2400" kern="1200"/>
        </a:p>
      </dsp:txBody>
      <dsp:txXfrm>
        <a:off x="568534" y="800254"/>
        <a:ext cx="7567512" cy="452844"/>
      </dsp:txXfrm>
    </dsp:sp>
    <dsp:sp modelId="{2C569307-1994-4D42-B431-6E2C13261F0A}">
      <dsp:nvSpPr>
        <dsp:cNvPr id="0" name=""/>
        <dsp:cNvSpPr/>
      </dsp:nvSpPr>
      <dsp:spPr>
        <a:xfrm>
          <a:off x="0" y="3029446"/>
          <a:ext cx="10880726" cy="428400"/>
        </a:xfrm>
        <a:prstGeom prst="rect">
          <a:avLst/>
        </a:prstGeom>
        <a:solidFill>
          <a:schemeClr val="lt1">
            <a:alpha val="90000"/>
            <a:hueOff val="0"/>
            <a:satOff val="0"/>
            <a:lumOff val="0"/>
            <a:alphaOff val="0"/>
          </a:schemeClr>
        </a:solidFill>
        <a:ln w="10795" cap="flat" cmpd="sng" algn="ctr">
          <a:solidFill>
            <a:schemeClr val="accent2">
              <a:hueOff val="-1778331"/>
              <a:satOff val="36921"/>
              <a:lumOff val="392"/>
              <a:alphaOff val="0"/>
            </a:schemeClr>
          </a:solidFill>
          <a:prstDash val="solid"/>
        </a:ln>
        <a:effectLst/>
      </dsp:spPr>
      <dsp:style>
        <a:lnRef idx="2">
          <a:scrgbClr r="0" g="0" b="0"/>
        </a:lnRef>
        <a:fillRef idx="1">
          <a:scrgbClr r="0" g="0" b="0"/>
        </a:fillRef>
        <a:effectRef idx="0">
          <a:scrgbClr r="0" g="0" b="0"/>
        </a:effectRef>
        <a:fontRef idx="minor"/>
      </dsp:style>
    </dsp:sp>
    <dsp:sp modelId="{1993639A-8217-4361-9C41-0C2F682E2B07}">
      <dsp:nvSpPr>
        <dsp:cNvPr id="0" name=""/>
        <dsp:cNvSpPr/>
      </dsp:nvSpPr>
      <dsp:spPr>
        <a:xfrm>
          <a:off x="544036" y="2778526"/>
          <a:ext cx="7616508" cy="501840"/>
        </a:xfrm>
        <a:prstGeom prst="roundRect">
          <a:avLst/>
        </a:prstGeom>
        <a:solidFill>
          <a:schemeClr val="accent2">
            <a:hueOff val="-1778331"/>
            <a:satOff val="36921"/>
            <a:lumOff val="3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a:t>Private or shared</a:t>
          </a:r>
          <a:endParaRPr lang="en-US" sz="2400" kern="1200"/>
        </a:p>
      </dsp:txBody>
      <dsp:txXfrm>
        <a:off x="568534" y="2803024"/>
        <a:ext cx="7567512" cy="452844"/>
      </dsp:txXfrm>
    </dsp:sp>
    <dsp:sp modelId="{2A93174C-7EA7-40BD-B27F-9D8CA23E163D}">
      <dsp:nvSpPr>
        <dsp:cNvPr id="0" name=""/>
        <dsp:cNvSpPr/>
      </dsp:nvSpPr>
      <dsp:spPr>
        <a:xfrm>
          <a:off x="0" y="3800566"/>
          <a:ext cx="10880726" cy="1338750"/>
        </a:xfrm>
        <a:prstGeom prst="rect">
          <a:avLst/>
        </a:prstGeom>
        <a:solidFill>
          <a:schemeClr val="lt1">
            <a:alpha val="90000"/>
            <a:hueOff val="0"/>
            <a:satOff val="0"/>
            <a:lumOff val="0"/>
            <a:alphaOff val="0"/>
          </a:schemeClr>
        </a:solidFill>
        <a:ln w="10795" cap="flat" cmpd="sng" algn="ctr">
          <a:solidFill>
            <a:schemeClr val="accent2">
              <a:hueOff val="-2667497"/>
              <a:satOff val="55382"/>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354076" rIns="8444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Download JSON – save for backup purposes</a:t>
          </a:r>
          <a:endParaRPr lang="en-US" sz="1700" kern="1200"/>
        </a:p>
        <a:p>
          <a:pPr marL="171450" lvl="1" indent="-171450" algn="l" defTabSz="755650">
            <a:lnSpc>
              <a:spcPct val="90000"/>
            </a:lnSpc>
            <a:spcBef>
              <a:spcPct val="0"/>
            </a:spcBef>
            <a:spcAft>
              <a:spcPct val="15000"/>
            </a:spcAft>
            <a:buChar char="•"/>
          </a:pPr>
          <a:r>
            <a:rPr lang="en-US" sz="1700" kern="1200" baseline="0"/>
            <a:t>Replace references from one server/database to the other</a:t>
          </a:r>
          <a:endParaRPr lang="en-US" sz="1700" kern="1200"/>
        </a:p>
        <a:p>
          <a:pPr marL="171450" lvl="1" indent="-171450" algn="l" defTabSz="755650">
            <a:lnSpc>
              <a:spcPct val="90000"/>
            </a:lnSpc>
            <a:spcBef>
              <a:spcPct val="0"/>
            </a:spcBef>
            <a:spcAft>
              <a:spcPct val="15000"/>
            </a:spcAft>
            <a:buChar char="•"/>
          </a:pPr>
          <a:r>
            <a:rPr lang="en-US" sz="1700" kern="1200" baseline="0"/>
            <a:t>Upload as new dashboard</a:t>
          </a:r>
          <a:endParaRPr lang="en-US" sz="1700" kern="1200"/>
        </a:p>
      </dsp:txBody>
      <dsp:txXfrm>
        <a:off x="0" y="3800566"/>
        <a:ext cx="10880726" cy="1338750"/>
      </dsp:txXfrm>
    </dsp:sp>
    <dsp:sp modelId="{09E63B06-7F12-4120-9380-278C60037885}">
      <dsp:nvSpPr>
        <dsp:cNvPr id="0" name=""/>
        <dsp:cNvSpPr/>
      </dsp:nvSpPr>
      <dsp:spPr>
        <a:xfrm>
          <a:off x="544036" y="3549646"/>
          <a:ext cx="7616508" cy="501840"/>
        </a:xfrm>
        <a:prstGeom prst="roundRect">
          <a:avLst/>
        </a:prstGeom>
        <a:solidFill>
          <a:schemeClr val="accent2">
            <a:hueOff val="-2667497"/>
            <a:satOff val="55382"/>
            <a:lumOff val="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baseline="0"/>
            <a:t>Back-up or copy</a:t>
          </a:r>
          <a:endParaRPr lang="en-US" sz="2400" kern="1200"/>
        </a:p>
      </dsp:txBody>
      <dsp:txXfrm>
        <a:off x="568534" y="3574144"/>
        <a:ext cx="7567512"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2891A-472D-4721-9991-0B11C540B3B7}">
      <dsp:nvSpPr>
        <dsp:cNvPr id="0" name=""/>
        <dsp:cNvSpPr/>
      </dsp:nvSpPr>
      <dsp:spPr>
        <a:xfrm>
          <a:off x="0" y="301414"/>
          <a:ext cx="10880726" cy="504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652A6A-0D82-4255-83DD-407C1A5FE4B9}">
      <dsp:nvSpPr>
        <dsp:cNvPr id="0" name=""/>
        <dsp:cNvSpPr/>
      </dsp:nvSpPr>
      <dsp:spPr>
        <a:xfrm>
          <a:off x="544036" y="6214"/>
          <a:ext cx="7616508" cy="5904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Append-only log data</a:t>
          </a:r>
          <a:endParaRPr lang="en-US" sz="2000" kern="1200"/>
        </a:p>
      </dsp:txBody>
      <dsp:txXfrm>
        <a:off x="572857" y="35035"/>
        <a:ext cx="7558866" cy="532758"/>
      </dsp:txXfrm>
    </dsp:sp>
    <dsp:sp modelId="{CB134718-C98F-4058-B691-9C36E36B0687}">
      <dsp:nvSpPr>
        <dsp:cNvPr id="0" name=""/>
        <dsp:cNvSpPr/>
      </dsp:nvSpPr>
      <dsp:spPr>
        <a:xfrm>
          <a:off x="0" y="1208614"/>
          <a:ext cx="10880726" cy="866250"/>
        </a:xfrm>
        <a:prstGeom prst="rect">
          <a:avLst/>
        </a:prstGeom>
        <a:solidFill>
          <a:schemeClr val="lt1">
            <a:alpha val="90000"/>
            <a:hueOff val="0"/>
            <a:satOff val="0"/>
            <a:lumOff val="0"/>
            <a:alphaOff val="0"/>
          </a:schemeClr>
        </a:solidFill>
        <a:ln w="10795" cap="flat" cmpd="sng" algn="ctr">
          <a:solidFill>
            <a:schemeClr val="accent2">
              <a:hueOff val="-889166"/>
              <a:satOff val="18461"/>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41656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SQL-Like language</a:t>
          </a:r>
          <a:endParaRPr lang="en-US" sz="2000" kern="1200"/>
        </a:p>
      </dsp:txBody>
      <dsp:txXfrm>
        <a:off x="0" y="1208614"/>
        <a:ext cx="10880726" cy="866250"/>
      </dsp:txXfrm>
    </dsp:sp>
    <dsp:sp modelId="{0D78B05D-CFCC-44E8-BB24-CA4A39117823}">
      <dsp:nvSpPr>
        <dsp:cNvPr id="0" name=""/>
        <dsp:cNvSpPr/>
      </dsp:nvSpPr>
      <dsp:spPr>
        <a:xfrm>
          <a:off x="544036" y="913414"/>
          <a:ext cx="7616508" cy="590400"/>
        </a:xfrm>
        <a:prstGeom prst="roundRect">
          <a:avLst/>
        </a:prstGeom>
        <a:solidFill>
          <a:schemeClr val="accent2">
            <a:hueOff val="-889166"/>
            <a:satOff val="18461"/>
            <a:lumOff val="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dirty="0"/>
            <a:t>Queried using Kusto Query Language (KQL)</a:t>
          </a:r>
          <a:endParaRPr lang="en-US" sz="2000" kern="1200" dirty="0"/>
        </a:p>
      </dsp:txBody>
      <dsp:txXfrm>
        <a:off x="572857" y="942235"/>
        <a:ext cx="7558866" cy="532758"/>
      </dsp:txXfrm>
    </dsp:sp>
    <dsp:sp modelId="{70CB5B88-B176-4B68-8EA3-2590F48FCC40}">
      <dsp:nvSpPr>
        <dsp:cNvPr id="0" name=""/>
        <dsp:cNvSpPr/>
      </dsp:nvSpPr>
      <dsp:spPr>
        <a:xfrm>
          <a:off x="0" y="2478064"/>
          <a:ext cx="10880726" cy="1228500"/>
        </a:xfrm>
        <a:prstGeom prst="rect">
          <a:avLst/>
        </a:prstGeom>
        <a:solidFill>
          <a:schemeClr val="lt1">
            <a:alpha val="90000"/>
            <a:hueOff val="0"/>
            <a:satOff val="0"/>
            <a:lumOff val="0"/>
            <a:alphaOff val="0"/>
          </a:schemeClr>
        </a:solidFill>
        <a:ln w="10795" cap="flat" cmpd="sng" algn="ctr">
          <a:solidFill>
            <a:schemeClr val="accent2">
              <a:hueOff val="-1778331"/>
              <a:satOff val="3692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41656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Pay-by-ingestion</a:t>
          </a:r>
          <a:endParaRPr lang="en-US" sz="2000" kern="1200"/>
        </a:p>
        <a:p>
          <a:pPr marL="228600" lvl="1" indent="-228600" algn="l" defTabSz="889000">
            <a:lnSpc>
              <a:spcPct val="90000"/>
            </a:lnSpc>
            <a:spcBef>
              <a:spcPct val="0"/>
            </a:spcBef>
            <a:spcAft>
              <a:spcPct val="15000"/>
            </a:spcAft>
            <a:buChar char="•"/>
          </a:pPr>
          <a:r>
            <a:rPr lang="en-US" sz="2000" kern="1200" baseline="0" dirty="0"/>
            <a:t>Minimize cost by only pulling over needed metrics</a:t>
          </a:r>
          <a:endParaRPr lang="en-US" sz="2000" kern="1200" dirty="0"/>
        </a:p>
      </dsp:txBody>
      <dsp:txXfrm>
        <a:off x="0" y="2478064"/>
        <a:ext cx="10880726" cy="1228500"/>
      </dsp:txXfrm>
    </dsp:sp>
    <dsp:sp modelId="{97B8B39D-A40B-4723-A32E-FBEC3624AF1E}">
      <dsp:nvSpPr>
        <dsp:cNvPr id="0" name=""/>
        <dsp:cNvSpPr/>
      </dsp:nvSpPr>
      <dsp:spPr>
        <a:xfrm>
          <a:off x="544036" y="2182864"/>
          <a:ext cx="7616508" cy="590400"/>
        </a:xfrm>
        <a:prstGeom prst="roundRect">
          <a:avLst/>
        </a:prstGeom>
        <a:solidFill>
          <a:schemeClr val="accent2">
            <a:hueOff val="-1778331"/>
            <a:satOff val="36921"/>
            <a:lumOff val="3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Cost</a:t>
          </a:r>
          <a:endParaRPr lang="en-US" sz="2000" kern="1200"/>
        </a:p>
      </dsp:txBody>
      <dsp:txXfrm>
        <a:off x="572857" y="2211685"/>
        <a:ext cx="7558866" cy="532758"/>
      </dsp:txXfrm>
    </dsp:sp>
    <dsp:sp modelId="{0D59AE30-8E8D-41FA-AE15-362573A12D21}">
      <dsp:nvSpPr>
        <dsp:cNvPr id="0" name=""/>
        <dsp:cNvSpPr/>
      </dsp:nvSpPr>
      <dsp:spPr>
        <a:xfrm>
          <a:off x="0" y="4109764"/>
          <a:ext cx="10880726" cy="866250"/>
        </a:xfrm>
        <a:prstGeom prst="rect">
          <a:avLst/>
        </a:prstGeom>
        <a:solidFill>
          <a:schemeClr val="lt1">
            <a:alpha val="90000"/>
            <a:hueOff val="0"/>
            <a:satOff val="0"/>
            <a:lumOff val="0"/>
            <a:alphaOff val="0"/>
          </a:schemeClr>
        </a:solidFill>
        <a:ln w="10795" cap="flat" cmpd="sng" algn="ctr">
          <a:solidFill>
            <a:schemeClr val="accent2">
              <a:hueOff val="-2667497"/>
              <a:satOff val="55382"/>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465" tIns="416560"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10-15 minutes max latency</a:t>
          </a:r>
          <a:endParaRPr lang="en-US" sz="2000" kern="1200"/>
        </a:p>
      </dsp:txBody>
      <dsp:txXfrm>
        <a:off x="0" y="4109764"/>
        <a:ext cx="10880726" cy="866250"/>
      </dsp:txXfrm>
    </dsp:sp>
    <dsp:sp modelId="{35F630BF-532D-4D1F-8C85-10A208E50F6B}">
      <dsp:nvSpPr>
        <dsp:cNvPr id="0" name=""/>
        <dsp:cNvSpPr/>
      </dsp:nvSpPr>
      <dsp:spPr>
        <a:xfrm>
          <a:off x="544036" y="3814564"/>
          <a:ext cx="7616508" cy="590400"/>
        </a:xfrm>
        <a:prstGeom prst="roundRect">
          <a:avLst/>
        </a:prstGeom>
        <a:solidFill>
          <a:schemeClr val="accent2">
            <a:hueOff val="-2667497"/>
            <a:satOff val="55382"/>
            <a:lumOff val="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Latency</a:t>
          </a:r>
          <a:endParaRPr lang="en-US" sz="2000" kern="1200"/>
        </a:p>
      </dsp:txBody>
      <dsp:txXfrm>
        <a:off x="572857" y="3843385"/>
        <a:ext cx="7558866"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2722B-4DEB-4DBF-8526-74394DC14106}">
      <dsp:nvSpPr>
        <dsp:cNvPr id="0" name=""/>
        <dsp:cNvSpPr/>
      </dsp:nvSpPr>
      <dsp:spPr>
        <a:xfrm>
          <a:off x="-3370286" y="-518320"/>
          <a:ext cx="4018734" cy="4018734"/>
        </a:xfrm>
        <a:prstGeom prst="blockArc">
          <a:avLst>
            <a:gd name="adj1" fmla="val 18900000"/>
            <a:gd name="adj2" fmla="val 2700000"/>
            <a:gd name="adj3" fmla="val 537"/>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4C7D86-BB65-4C76-AB7A-5087640588C2}">
      <dsp:nvSpPr>
        <dsp:cNvPr id="0" name=""/>
        <dsp:cNvSpPr/>
      </dsp:nvSpPr>
      <dsp:spPr>
        <a:xfrm>
          <a:off x="416968" y="298209"/>
          <a:ext cx="10425658" cy="596418"/>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0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dirty="0"/>
            <a:t>Create a Log Analytics Workspace</a:t>
          </a:r>
          <a:endParaRPr lang="en-US" sz="2400" kern="1200" dirty="0"/>
        </a:p>
      </dsp:txBody>
      <dsp:txXfrm>
        <a:off x="416968" y="298209"/>
        <a:ext cx="10425658" cy="596418"/>
      </dsp:txXfrm>
    </dsp:sp>
    <dsp:sp modelId="{93A6A008-99D3-4956-BD8E-2C62F7695750}">
      <dsp:nvSpPr>
        <dsp:cNvPr id="0" name=""/>
        <dsp:cNvSpPr/>
      </dsp:nvSpPr>
      <dsp:spPr>
        <a:xfrm>
          <a:off x="44206" y="223657"/>
          <a:ext cx="745523" cy="745523"/>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D6098-374A-4066-8740-EC6A9EDEB5D3}">
      <dsp:nvSpPr>
        <dsp:cNvPr id="0" name=""/>
        <dsp:cNvSpPr/>
      </dsp:nvSpPr>
      <dsp:spPr>
        <a:xfrm>
          <a:off x="633766" y="1192837"/>
          <a:ext cx="10208860" cy="596418"/>
        </a:xfrm>
        <a:prstGeom prst="rect">
          <a:avLst/>
        </a:prstGeom>
        <a:solidFill>
          <a:schemeClr val="accent2">
            <a:hueOff val="-1333748"/>
            <a:satOff val="27691"/>
            <a:lumOff val="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0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Add new ‘Diagnostic setting’ to send logs to your workspace</a:t>
          </a:r>
          <a:endParaRPr lang="en-US" sz="2400" kern="1200"/>
        </a:p>
      </dsp:txBody>
      <dsp:txXfrm>
        <a:off x="633766" y="1192837"/>
        <a:ext cx="10208860" cy="596418"/>
      </dsp:txXfrm>
    </dsp:sp>
    <dsp:sp modelId="{70B8BF4A-EB4F-401D-B82F-E487FFF8BA8F}">
      <dsp:nvSpPr>
        <dsp:cNvPr id="0" name=""/>
        <dsp:cNvSpPr/>
      </dsp:nvSpPr>
      <dsp:spPr>
        <a:xfrm>
          <a:off x="261005" y="1118285"/>
          <a:ext cx="745523" cy="745523"/>
        </a:xfrm>
        <a:prstGeom prst="ellipse">
          <a:avLst/>
        </a:prstGeom>
        <a:solidFill>
          <a:schemeClr val="lt1">
            <a:hueOff val="0"/>
            <a:satOff val="0"/>
            <a:lumOff val="0"/>
            <a:alphaOff val="0"/>
          </a:schemeClr>
        </a:solidFill>
        <a:ln w="10795" cap="flat" cmpd="sng" algn="ctr">
          <a:solidFill>
            <a:schemeClr val="accent2">
              <a:hueOff val="-1333748"/>
              <a:satOff val="27691"/>
              <a:lumOff val="294"/>
              <a:alphaOff val="0"/>
            </a:schemeClr>
          </a:solidFill>
          <a:prstDash val="solid"/>
        </a:ln>
        <a:effectLst/>
      </dsp:spPr>
      <dsp:style>
        <a:lnRef idx="2">
          <a:scrgbClr r="0" g="0" b="0"/>
        </a:lnRef>
        <a:fillRef idx="1">
          <a:scrgbClr r="0" g="0" b="0"/>
        </a:fillRef>
        <a:effectRef idx="0">
          <a:scrgbClr r="0" g="0" b="0"/>
        </a:effectRef>
        <a:fontRef idx="minor"/>
      </dsp:style>
    </dsp:sp>
    <dsp:sp modelId="{D9C5B57F-9565-4A7F-ADDD-1977A079988B}">
      <dsp:nvSpPr>
        <dsp:cNvPr id="0" name=""/>
        <dsp:cNvSpPr/>
      </dsp:nvSpPr>
      <dsp:spPr>
        <a:xfrm>
          <a:off x="416968" y="2087465"/>
          <a:ext cx="10425658" cy="596418"/>
        </a:xfrm>
        <a:prstGeom prst="rect">
          <a:avLst/>
        </a:prstGeom>
        <a:solidFill>
          <a:schemeClr val="accent2">
            <a:hueOff val="-2667497"/>
            <a:satOff val="55382"/>
            <a:lumOff val="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40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baseline="0"/>
            <a:t>Select which metrics you want to monitor</a:t>
          </a:r>
          <a:endParaRPr lang="en-US" sz="2400" kern="1200"/>
        </a:p>
      </dsp:txBody>
      <dsp:txXfrm>
        <a:off x="416968" y="2087465"/>
        <a:ext cx="10425658" cy="596418"/>
      </dsp:txXfrm>
    </dsp:sp>
    <dsp:sp modelId="{CED45248-1BC7-4485-B9B8-862077963B30}">
      <dsp:nvSpPr>
        <dsp:cNvPr id="0" name=""/>
        <dsp:cNvSpPr/>
      </dsp:nvSpPr>
      <dsp:spPr>
        <a:xfrm>
          <a:off x="44206" y="2012913"/>
          <a:ext cx="745523" cy="745523"/>
        </a:xfrm>
        <a:prstGeom prst="ellipse">
          <a:avLst/>
        </a:prstGeom>
        <a:solidFill>
          <a:schemeClr val="lt1">
            <a:hueOff val="0"/>
            <a:satOff val="0"/>
            <a:lumOff val="0"/>
            <a:alphaOff val="0"/>
          </a:schemeClr>
        </a:solidFill>
        <a:ln w="10795" cap="flat" cmpd="sng" algn="ctr">
          <a:solidFill>
            <a:schemeClr val="accent2">
              <a:hueOff val="-2667497"/>
              <a:satOff val="55382"/>
              <a:lumOff val="58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52C95-CA25-4807-A4B2-4557EC53033E}">
      <dsp:nvSpPr>
        <dsp:cNvPr id="0" name=""/>
        <dsp:cNvSpPr/>
      </dsp:nvSpPr>
      <dsp:spPr>
        <a:xfrm>
          <a:off x="0" y="77117"/>
          <a:ext cx="5441000" cy="59202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Environment for telemetry collection</a:t>
          </a:r>
        </a:p>
      </dsp:txBody>
      <dsp:txXfrm>
        <a:off x="28900" y="106017"/>
        <a:ext cx="5383200" cy="534220"/>
      </dsp:txXfrm>
    </dsp:sp>
    <dsp:sp modelId="{A2C89A0A-8C01-457A-9F46-288F4356A6D3}">
      <dsp:nvSpPr>
        <dsp:cNvPr id="0" name=""/>
        <dsp:cNvSpPr/>
      </dsp:nvSpPr>
      <dsp:spPr>
        <a:xfrm>
          <a:off x="0" y="669137"/>
          <a:ext cx="5441000" cy="135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7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Configure data collection frequency</a:t>
          </a:r>
        </a:p>
        <a:p>
          <a:pPr marL="171450" lvl="1" indent="-171450" algn="l" defTabSz="800100">
            <a:lnSpc>
              <a:spcPct val="90000"/>
            </a:lnSpc>
            <a:spcBef>
              <a:spcPct val="0"/>
            </a:spcBef>
            <a:spcAft>
              <a:spcPct val="20000"/>
            </a:spcAft>
            <a:buChar char="•"/>
          </a:pPr>
          <a:r>
            <a:rPr lang="en-US" sz="1800" kern="1200"/>
            <a:t>Choose exactly which data to collect</a:t>
          </a:r>
        </a:p>
        <a:p>
          <a:pPr marL="171450" lvl="1" indent="-171450" algn="l" defTabSz="800100">
            <a:lnSpc>
              <a:spcPct val="90000"/>
            </a:lnSpc>
            <a:spcBef>
              <a:spcPct val="0"/>
            </a:spcBef>
            <a:spcAft>
              <a:spcPct val="20000"/>
            </a:spcAft>
            <a:buChar char="•"/>
          </a:pPr>
          <a:r>
            <a:rPr lang="en-US" sz="1800" kern="1200"/>
            <a:t>Control the retention policy for the data</a:t>
          </a:r>
        </a:p>
        <a:p>
          <a:pPr marL="171450" lvl="1" indent="-171450" algn="l" defTabSz="800100">
            <a:lnSpc>
              <a:spcPct val="90000"/>
            </a:lnSpc>
            <a:spcBef>
              <a:spcPct val="0"/>
            </a:spcBef>
            <a:spcAft>
              <a:spcPct val="20000"/>
            </a:spcAft>
            <a:buChar char="•"/>
          </a:pPr>
          <a:r>
            <a:rPr lang="en-US" sz="1800" kern="1200"/>
            <a:t>Create custom data collection rules</a:t>
          </a:r>
        </a:p>
      </dsp:txBody>
      <dsp:txXfrm>
        <a:off x="0" y="669137"/>
        <a:ext cx="5441000" cy="1356885"/>
      </dsp:txXfrm>
    </dsp:sp>
    <dsp:sp modelId="{37304AC2-94C5-4FB3-BA86-347AC6895AD5}">
      <dsp:nvSpPr>
        <dsp:cNvPr id="0" name=""/>
        <dsp:cNvSpPr/>
      </dsp:nvSpPr>
      <dsp:spPr>
        <a:xfrm>
          <a:off x="0" y="2026022"/>
          <a:ext cx="5441000" cy="592020"/>
        </a:xfrm>
        <a:prstGeom prst="roundRect">
          <a:avLst/>
        </a:prstGeom>
        <a:solidFill>
          <a:schemeClr val="accent4">
            <a:hueOff val="-6192403"/>
            <a:satOff val="-50000"/>
            <a:lumOff val="45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Monitor any SQL Deployment in Azure</a:t>
          </a:r>
        </a:p>
      </dsp:txBody>
      <dsp:txXfrm>
        <a:off x="28900" y="2054922"/>
        <a:ext cx="5383200" cy="534220"/>
      </dsp:txXfrm>
    </dsp:sp>
    <dsp:sp modelId="{48F2C858-DD19-45DB-941C-ACEE14928FA4}">
      <dsp:nvSpPr>
        <dsp:cNvPr id="0" name=""/>
        <dsp:cNvSpPr/>
      </dsp:nvSpPr>
      <dsp:spPr>
        <a:xfrm>
          <a:off x="0" y="2618042"/>
          <a:ext cx="5441000"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7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Azure SQL Database</a:t>
          </a:r>
        </a:p>
        <a:p>
          <a:pPr marL="171450" lvl="1" indent="-171450" algn="l" defTabSz="800100">
            <a:lnSpc>
              <a:spcPct val="90000"/>
            </a:lnSpc>
            <a:spcBef>
              <a:spcPct val="0"/>
            </a:spcBef>
            <a:spcAft>
              <a:spcPct val="20000"/>
            </a:spcAft>
            <a:buChar char="•"/>
          </a:pPr>
          <a:r>
            <a:rPr lang="en-US" sz="1800" kern="1200" dirty="0"/>
            <a:t>Azure SQL Managed Instance</a:t>
          </a:r>
        </a:p>
        <a:p>
          <a:pPr marL="171450" lvl="1" indent="-171450" algn="l" defTabSz="800100">
            <a:lnSpc>
              <a:spcPct val="90000"/>
            </a:lnSpc>
            <a:spcBef>
              <a:spcPct val="0"/>
            </a:spcBef>
            <a:spcAft>
              <a:spcPct val="20000"/>
            </a:spcAft>
            <a:buChar char="•"/>
          </a:pPr>
          <a:r>
            <a:rPr lang="en-US" sz="1800" kern="1200"/>
            <a:t>SQL Server on Azure Virtual Machines</a:t>
          </a:r>
        </a:p>
      </dsp:txBody>
      <dsp:txXfrm>
        <a:off x="0" y="2618042"/>
        <a:ext cx="5441000" cy="1023615"/>
      </dsp:txXfrm>
    </dsp:sp>
    <dsp:sp modelId="{AE90347D-771C-4AA8-845F-ED93B4A7616D}">
      <dsp:nvSpPr>
        <dsp:cNvPr id="0" name=""/>
        <dsp:cNvSpPr/>
      </dsp:nvSpPr>
      <dsp:spPr>
        <a:xfrm>
          <a:off x="0" y="3641657"/>
          <a:ext cx="5441000" cy="592020"/>
        </a:xfrm>
        <a:prstGeom prst="roundRect">
          <a:avLst/>
        </a:prstGeom>
        <a:solidFill>
          <a:schemeClr val="accent4">
            <a:hueOff val="-12384805"/>
            <a:satOff val="-100000"/>
            <a:lumOff val="9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Broad custom visualization support</a:t>
          </a:r>
        </a:p>
      </dsp:txBody>
      <dsp:txXfrm>
        <a:off x="28900" y="3670557"/>
        <a:ext cx="5383200" cy="534220"/>
      </dsp:txXfrm>
    </dsp:sp>
    <dsp:sp modelId="{4116B642-9679-4B7B-99C6-0D0B7382DCE8}">
      <dsp:nvSpPr>
        <dsp:cNvPr id="0" name=""/>
        <dsp:cNvSpPr/>
      </dsp:nvSpPr>
      <dsp:spPr>
        <a:xfrm>
          <a:off x="0" y="4233677"/>
          <a:ext cx="5441000"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7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Visualize data using Monitor Workbooks</a:t>
          </a:r>
        </a:p>
        <a:p>
          <a:pPr marL="171450" lvl="1" indent="-171450" algn="l" defTabSz="800100">
            <a:lnSpc>
              <a:spcPct val="90000"/>
            </a:lnSpc>
            <a:spcBef>
              <a:spcPct val="0"/>
            </a:spcBef>
            <a:spcAft>
              <a:spcPct val="20000"/>
            </a:spcAft>
            <a:buChar char="•"/>
          </a:pPr>
          <a:r>
            <a:rPr lang="en-US" sz="1800" kern="1200"/>
            <a:t>Integrates with open-source monitoring tools</a:t>
          </a:r>
        </a:p>
        <a:p>
          <a:pPr marL="171450" lvl="1" indent="-171450" algn="l" defTabSz="800100">
            <a:lnSpc>
              <a:spcPct val="90000"/>
            </a:lnSpc>
            <a:spcBef>
              <a:spcPct val="0"/>
            </a:spcBef>
            <a:spcAft>
              <a:spcPct val="20000"/>
            </a:spcAft>
            <a:buChar char="•"/>
          </a:pPr>
          <a:r>
            <a:rPr lang="en-US" sz="1800" kern="1200"/>
            <a:t>Select from over 200 metrics</a:t>
          </a:r>
        </a:p>
      </dsp:txBody>
      <dsp:txXfrm>
        <a:off x="0" y="4233677"/>
        <a:ext cx="5441000" cy="10236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microsoft.com/en-us/azure/azure-monitor/alerts/alerts-overview" TargetMode="External"/><Relationship Id="rId3" Type="http://schemas.openxmlformats.org/officeDocument/2006/relationships/hyperlink" Target="https://docs.microsoft.com/en-us/azure/azure-monitor/data-platform" TargetMode="External"/><Relationship Id="rId7" Type="http://schemas.openxmlformats.org/officeDocument/2006/relationships/hyperlink" Target="https://docs.microsoft.com/en-us/azure/azure-monitor/best-practices-analysis" TargetMode="External"/><Relationship Id="rId12" Type="http://schemas.openxmlformats.org/officeDocument/2006/relationships/hyperlink" Target="https://docs.microsoft.com/en-us/azure/data-explorer/kusto/query/splunk-cheat-shee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azure-monitor/logs/log-query-overview" TargetMode="External"/><Relationship Id="rId11" Type="http://schemas.openxmlformats.org/officeDocument/2006/relationships/hyperlink" Target="https://docs.microsoft.com/en-us/azure/data-explorer/kusto/query/sqlcheatsheet" TargetMode="External"/><Relationship Id="rId5" Type="http://schemas.openxmlformats.org/officeDocument/2006/relationships/hyperlink" Target="https://docs.microsoft.com/en-us/azure/azure-monitor/logs/data-platform-logs" TargetMode="External"/><Relationship Id="rId10" Type="http://schemas.openxmlformats.org/officeDocument/2006/relationships/hyperlink" Target="https://docs.microsoft.com/en-us/azure/azure-monitor/logs/get-started-queries" TargetMode="External"/><Relationship Id="rId4" Type="http://schemas.openxmlformats.org/officeDocument/2006/relationships/hyperlink" Target="https://docs.microsoft.com/en-us/azure/azure-monitor/essentials/data-platform-metrics" TargetMode="External"/><Relationship Id="rId9" Type="http://schemas.openxmlformats.org/officeDocument/2006/relationships/hyperlink" Target="https://docs.microsoft.com/en-us/azure/kusto/que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monitor/monitor-referenc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E97690-D681-4B47-8FD4-7300C9E579A2}" type="slidenum">
              <a:rPr lang="en-US" smtClean="0"/>
              <a:t>1</a:t>
            </a:fld>
            <a:endParaRPr lang="en-US"/>
          </a:p>
        </p:txBody>
      </p:sp>
    </p:spTree>
    <p:extLst>
      <p:ext uri="{BB962C8B-B14F-4D97-AF65-F5344CB8AC3E}">
        <p14:creationId xmlns:p14="http://schemas.microsoft.com/office/powerpoint/2010/main" val="219700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all this has been running, several other parts of SQLOS have been active:</a:t>
            </a:r>
          </a:p>
          <a:p>
            <a:pPr lvl="1"/>
            <a:r>
              <a:rPr lang="en-US" b="1" dirty="0"/>
              <a:t>Monitoring</a:t>
            </a:r>
            <a:r>
              <a:rPr lang="en-US" dirty="0"/>
              <a:t>: DMVs, Extended Events (</a:t>
            </a:r>
            <a:r>
              <a:rPr lang="en-US" dirty="0" err="1"/>
              <a:t>xEvents</a:t>
            </a:r>
            <a:r>
              <a:rPr lang="en-US" dirty="0"/>
              <a:t>), and so on.</a:t>
            </a:r>
          </a:p>
          <a:p>
            <a:pPr lvl="1"/>
            <a:r>
              <a:rPr lang="en-US" b="1" dirty="0"/>
              <a:t>Deadlock</a:t>
            </a:r>
            <a:r>
              <a:rPr lang="en-US" dirty="0"/>
              <a:t> </a:t>
            </a:r>
            <a:r>
              <a:rPr lang="en-US" b="1" dirty="0"/>
              <a:t>Monitor</a:t>
            </a:r>
            <a:r>
              <a:rPr lang="en-US" dirty="0"/>
              <a:t> thread: Monitors for and deals with deadlocks.</a:t>
            </a:r>
          </a:p>
          <a:p>
            <a:pPr lvl="1"/>
            <a:r>
              <a:rPr lang="en-US" b="1" dirty="0"/>
              <a:t>Lazy</a:t>
            </a:r>
            <a:r>
              <a:rPr lang="en-US" dirty="0"/>
              <a:t> </a:t>
            </a:r>
            <a:r>
              <a:rPr lang="en-US" b="1" dirty="0"/>
              <a:t>Writer</a:t>
            </a:r>
            <a:r>
              <a:rPr lang="en-US" dirty="0"/>
              <a:t> threads: Clock sweeping the buffer pool to maintain the free lists and responsible for writing dirty pages to disk between checkpoints.</a:t>
            </a:r>
          </a:p>
          <a:p>
            <a:pPr lvl="1"/>
            <a:r>
              <a:rPr lang="en-US" b="1" dirty="0"/>
              <a:t>Scheduler</a:t>
            </a:r>
            <a:r>
              <a:rPr lang="en-US" dirty="0"/>
              <a:t> </a:t>
            </a:r>
            <a:r>
              <a:rPr lang="en-US" b="1" dirty="0"/>
              <a:t>Monitor</a:t>
            </a:r>
            <a:r>
              <a:rPr lang="en-US" dirty="0"/>
              <a:t> thread: Monitors scheduler health and detects issues such as non-yielding scenarios.</a:t>
            </a:r>
          </a:p>
          <a:p>
            <a:pPr lvl="1"/>
            <a:r>
              <a:rPr lang="en-US" b="1" dirty="0"/>
              <a:t>Resource</a:t>
            </a:r>
            <a:r>
              <a:rPr lang="en-US" dirty="0"/>
              <a:t> </a:t>
            </a:r>
            <a:r>
              <a:rPr lang="en-US" b="1" dirty="0"/>
              <a:t>Monitor</a:t>
            </a:r>
            <a:r>
              <a:rPr lang="en-US" dirty="0"/>
              <a:t> thread: Monitors available memory from operating system and internal to SQL Server and notifies the Clerks.</a:t>
            </a:r>
          </a:p>
          <a:p>
            <a:endParaRPr lang="en-US" dirty="0"/>
          </a:p>
          <a:p>
            <a:r>
              <a:rPr lang="en-US" dirty="0"/>
              <a:t>The Hosting APIs for external components interface with Microsoft Data Access Components (MDAC) and common language runtime (CLR).</a:t>
            </a:r>
          </a:p>
          <a:p>
            <a:endParaRPr lang="en-GB" dirty="0"/>
          </a:p>
          <a:p>
            <a:pPr marL="171450" indent="-171450">
              <a:buFont typeface="Arial" panose="020B0604020202020204" pitchFamily="34" charset="0"/>
              <a:buChar char="•"/>
            </a:pPr>
            <a:r>
              <a:rPr lang="en-US" dirty="0"/>
              <a:t>The </a:t>
            </a:r>
            <a:r>
              <a:rPr lang="en-US" b="1" dirty="0"/>
              <a:t>Storage Engine</a:t>
            </a:r>
            <a:r>
              <a:rPr lang="en-US" dirty="0"/>
              <a:t> manages all data access, both through transaction-based commands (with the Transaction Manager) and bulk operations such as backup, bulk insert, and certain </a:t>
            </a:r>
            <a:r>
              <a:rPr lang="en-US" dirty="0">
                <a:solidFill>
                  <a:srgbClr val="FF0000"/>
                </a:solidFill>
              </a:rPr>
              <a:t>Database Console Command (DBCC) commands.</a:t>
            </a:r>
          </a:p>
          <a:p>
            <a:pPr marL="171450" indent="-171450">
              <a:buFont typeface="Arial" panose="020B0604020202020204" pitchFamily="34" charset="0"/>
              <a:buChar char="•"/>
            </a:pPr>
            <a:r>
              <a:rPr lang="en-US" b="1" dirty="0"/>
              <a:t>Access Methods</a:t>
            </a:r>
            <a:r>
              <a:rPr lang="en-US" dirty="0"/>
              <a:t> is an important component of the Storage Engine, and contains components to open a table, retrieve qualified data, and update data. </a:t>
            </a:r>
          </a:p>
          <a:p>
            <a:pPr marL="171450" indent="-171450">
              <a:buFont typeface="Arial" panose="020B0604020202020204" pitchFamily="34" charset="0"/>
              <a:buChar char="•"/>
            </a:pPr>
            <a:r>
              <a:rPr lang="en-US" dirty="0"/>
              <a:t>The Access Methods code does not actually retrieve the pages, it will make a request to the </a:t>
            </a:r>
            <a:r>
              <a:rPr lang="en-US" b="1" dirty="0"/>
              <a:t>Buffer Manager</a:t>
            </a:r>
            <a:r>
              <a:rPr lang="en-US" dirty="0"/>
              <a:t>, which holds a copy of the requested data pages in memory (and if the requested page is not in memory, it will retrieve it from disk). By memory, we mean specifically the </a:t>
            </a:r>
            <a:r>
              <a:rPr lang="en-US" b="1" dirty="0"/>
              <a:t>Buffer Pool</a:t>
            </a:r>
            <a:r>
              <a:rPr lang="en-US" dirty="0"/>
              <a:t>, which is part of the SQLOS.</a:t>
            </a:r>
          </a:p>
          <a:p>
            <a:pPr marL="171450" indent="-171450">
              <a:buFont typeface="Arial" panose="020B0604020202020204" pitchFamily="34" charset="0"/>
              <a:buChar char="•"/>
            </a:pPr>
            <a:r>
              <a:rPr lang="en-US" dirty="0"/>
              <a:t>The </a:t>
            </a:r>
            <a:r>
              <a:rPr lang="en-US" b="1" dirty="0"/>
              <a:t>Transaction Manager</a:t>
            </a:r>
            <a:r>
              <a:rPr lang="en-US" dirty="0"/>
              <a:t> ensures that transactions adhere to the ACID properties: atomicity, consistency, isolation, and durability. </a:t>
            </a:r>
          </a:p>
          <a:p>
            <a:pPr marL="171450" indent="-171450">
              <a:buFont typeface="Arial" panose="020B0604020202020204" pitchFamily="34" charset="0"/>
              <a:buChar char="•"/>
            </a:pPr>
            <a:r>
              <a:rPr lang="en-US" dirty="0"/>
              <a:t>It also outlines the boundaries of statements that must be grouped together to form an operation, and it allows “nested” transactions by managing </a:t>
            </a:r>
            <a:r>
              <a:rPr lang="en-US" dirty="0" err="1"/>
              <a:t>savepoints</a:t>
            </a:r>
            <a:r>
              <a:rPr lang="en-US" dirty="0"/>
              <a:t>, if any. Furthermore, it also coordinates with the Lock Manager regarding when locks can be released, based on the isolation level in effect. It also coordinates with Access Methods to determine when old versions of rows are no longer needed and can be removed from the version store.</a:t>
            </a:r>
          </a:p>
          <a:p>
            <a:pPr marL="171450" indent="-171450">
              <a:buFont typeface="Arial" panose="020B0604020202020204" pitchFamily="34" charset="0"/>
              <a:buChar char="•"/>
            </a:pPr>
            <a:r>
              <a:rPr lang="en-US" dirty="0"/>
              <a:t>The </a:t>
            </a:r>
            <a:r>
              <a:rPr lang="en-US" b="1" dirty="0"/>
              <a:t>File Manager</a:t>
            </a:r>
            <a:r>
              <a:rPr lang="en-US" dirty="0"/>
              <a:t> handles actual physical access to data and log files, as well as access to backup devices.</a:t>
            </a:r>
          </a:p>
          <a:p>
            <a:pPr marL="171450" indent="-171450">
              <a:buFont typeface="Arial" panose="020B0604020202020204" pitchFamily="34" charset="0"/>
              <a:buChar char="•"/>
            </a:pPr>
            <a:r>
              <a:rPr lang="en-US" dirty="0"/>
              <a:t>Also included in the storage engine are components for controlling </a:t>
            </a:r>
            <a:r>
              <a:rPr lang="en-US" b="1" dirty="0"/>
              <a:t>utilities</a:t>
            </a:r>
            <a:r>
              <a:rPr lang="en-US" dirty="0"/>
              <a:t> such as Bulk Load, DBCC commands, and Backup/Restore operations.</a:t>
            </a:r>
          </a:p>
          <a:p>
            <a:pPr marL="171450" indent="-171450">
              <a:buFont typeface="Arial" panose="020B0604020202020204" pitchFamily="34" charset="0"/>
              <a:buChar char="•"/>
            </a:pPr>
            <a:r>
              <a:rPr lang="en-US" dirty="0"/>
              <a:t>The </a:t>
            </a:r>
            <a:r>
              <a:rPr lang="en-US" b="1" dirty="0"/>
              <a:t>SQLOS</a:t>
            </a:r>
            <a:r>
              <a:rPr lang="en-US" dirty="0"/>
              <a:t> </a:t>
            </a:r>
            <a:r>
              <a:rPr lang="en-US" b="1" dirty="0"/>
              <a:t>layer</a:t>
            </a:r>
            <a:r>
              <a:rPr lang="en-US" dirty="0"/>
              <a:t> handles activities that are normally considered to be operating system-like responsibilities, such as </a:t>
            </a:r>
            <a:r>
              <a:rPr lang="en-US" b="1" dirty="0"/>
              <a:t>Thread Scheduling</a:t>
            </a:r>
            <a:r>
              <a:rPr lang="en-US" dirty="0"/>
              <a:t>, </a:t>
            </a:r>
            <a:r>
              <a:rPr lang="en-US" b="1" dirty="0"/>
              <a:t>Synchronization services</a:t>
            </a:r>
            <a:r>
              <a:rPr lang="en-US" dirty="0"/>
              <a:t> (latching and deadlock detection), </a:t>
            </a:r>
            <a:r>
              <a:rPr lang="en-US" b="1" dirty="0"/>
              <a:t>Memory management</a:t>
            </a:r>
            <a:r>
              <a:rPr lang="en-US" dirty="0"/>
              <a:t> (including the Buffer Pool), </a:t>
            </a:r>
            <a:r>
              <a:rPr lang="en-US" b="1" dirty="0"/>
              <a:t>Lock management</a:t>
            </a:r>
            <a:r>
              <a:rPr lang="en-US" dirty="0"/>
              <a:t>, </a:t>
            </a:r>
            <a:r>
              <a:rPr lang="en-US" b="1" dirty="0"/>
              <a:t>I/O management</a:t>
            </a:r>
            <a:r>
              <a:rPr lang="en-US" dirty="0"/>
              <a:t> (which establish the completion routines for read/write operations from memory to disk and vice-versa) , and Monitoring (such as DMVs and </a:t>
            </a:r>
            <a:r>
              <a:rPr lang="en-US" dirty="0" err="1"/>
              <a:t>xEvents</a:t>
            </a:r>
            <a:r>
              <a:rPr lang="en-US" dirty="0"/>
              <a:t>).</a:t>
            </a:r>
          </a:p>
          <a:p>
            <a:pPr marL="171450" indent="-171450">
              <a:buFont typeface="Arial" panose="020B0604020202020204" pitchFamily="34" charset="0"/>
              <a:buChar char="•"/>
            </a:pPr>
            <a:r>
              <a:rPr lang="en-US" dirty="0"/>
              <a:t>Locking is a crucial function of a multi-user Remote Desktop Management Services (RDMS) such as SQL Server, even if you are operating an optimistic concurrency model such as snapshot isolation level, to help ensure the isolation and consistency properties of ACID. This is handled by the </a:t>
            </a:r>
            <a:r>
              <a:rPr lang="en-US" b="1" dirty="0"/>
              <a:t>Lock Manager</a:t>
            </a:r>
            <a:r>
              <a:rPr lang="en-US" dirty="0"/>
              <a:t>, whose main job is to provide hierarchical access to data in a concurrent fashion (as allowed by the Isolation Level of the transaction), by managing compatibility between the lock types. It also resolves deadlocks (with the aid of the </a:t>
            </a:r>
            <a:r>
              <a:rPr lang="en-US" b="1" dirty="0"/>
              <a:t>Deadlock Monitor</a:t>
            </a:r>
            <a:r>
              <a:rPr lang="en-US" dirty="0"/>
              <a:t> thread), and escalates locks if needed. Other components such as the other threads in the figure will be explained in an upcoming lesson in this module. </a:t>
            </a:r>
          </a:p>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8"/>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473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CA"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9:45 AM</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3"/>
          </p:nvPr>
        </p:nvSpPr>
        <p:spPr/>
        <p:txBody>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143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E97690-D681-4B47-8FD4-7300C9E579A2}" type="slidenum">
              <a:rPr lang="en-US" smtClean="0"/>
              <a:t>4</a:t>
            </a:fld>
            <a:endParaRPr lang="en-US"/>
          </a:p>
        </p:txBody>
      </p:sp>
    </p:spTree>
    <p:extLst>
      <p:ext uri="{BB962C8B-B14F-4D97-AF65-F5344CB8AC3E}">
        <p14:creationId xmlns:p14="http://schemas.microsoft.com/office/powerpoint/2010/main" val="160191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https://docs.microsoft.com/en-us/azure/azure-monitor/overview</a:t>
            </a:r>
          </a:p>
          <a:p>
            <a:endParaRPr lang="en-US" dirty="0"/>
          </a:p>
          <a:p>
            <a:r>
              <a:rPr lang="en-US" b="0" i="0" dirty="0">
                <a:solidFill>
                  <a:srgbClr val="E6E6E6"/>
                </a:solidFill>
                <a:effectLst/>
                <a:latin typeface="Segoe UI" panose="020B0502040204020203" pitchFamily="34" charset="0"/>
              </a:rPr>
              <a:t>Azure Monitor helps you maximize the availability and performance of your applications and services. It delivers a comprehensive solution for collecting, analyzing, and acting on telemetry from your cloud and on-premises environments. This information helps you understand how your applications are performing and proactively identify issues affecting them and the resources they depend on.</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All data collected by Azure Monitor fits into one of two fundamental types, </a:t>
            </a:r>
            <a:r>
              <a:rPr lang="en-US" b="0" i="0" u="none" strike="noStrike" dirty="0">
                <a:effectLst/>
                <a:latin typeface="Segoe UI" panose="020B0502040204020203" pitchFamily="34" charset="0"/>
                <a:hlinkClick r:id="rId3"/>
              </a:rPr>
              <a:t>metrics and logs</a:t>
            </a:r>
            <a:r>
              <a:rPr lang="en-US" b="0" i="0" dirty="0">
                <a:solidFill>
                  <a:srgbClr val="E6E6E6"/>
                </a:solidFill>
                <a:effectLst/>
                <a:latin typeface="Segoe UI" panose="020B0502040204020203" pitchFamily="34" charset="0"/>
              </a:rPr>
              <a:t>. </a:t>
            </a:r>
            <a:r>
              <a:rPr lang="en-US" b="0" i="0" u="none" strike="noStrike" dirty="0">
                <a:effectLst/>
                <a:latin typeface="Segoe UI" panose="020B0502040204020203" pitchFamily="34" charset="0"/>
                <a:hlinkClick r:id="rId4"/>
              </a:rPr>
              <a:t>Metrics</a:t>
            </a:r>
            <a:r>
              <a:rPr lang="en-US" b="0" i="0" dirty="0">
                <a:solidFill>
                  <a:srgbClr val="E6E6E6"/>
                </a:solidFill>
                <a:effectLst/>
                <a:latin typeface="Segoe UI" panose="020B0502040204020203" pitchFamily="34" charset="0"/>
              </a:rPr>
              <a:t> are numerical values that describe some aspect of a system at a particular point in time. They are lightweight and capable of supporting near real-time scenarios. </a:t>
            </a:r>
            <a:r>
              <a:rPr lang="en-US" b="0" i="0" u="none" strike="noStrike" dirty="0">
                <a:effectLst/>
                <a:latin typeface="Segoe UI" panose="020B0502040204020203" pitchFamily="34" charset="0"/>
                <a:hlinkClick r:id="rId5"/>
              </a:rPr>
              <a:t>Logs</a:t>
            </a:r>
            <a:r>
              <a:rPr lang="en-US" b="0" i="0" dirty="0">
                <a:solidFill>
                  <a:srgbClr val="E6E6E6"/>
                </a:solidFill>
                <a:effectLst/>
                <a:latin typeface="Segoe UI" panose="020B0502040204020203" pitchFamily="34" charset="0"/>
              </a:rPr>
              <a:t> contain different kinds of data organized into records with different sets of properties for each type. Telemetry such as events and traces are stored as logs in addition to performance data so that it can all be combined for analysis.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Log data collected by Azure Monitor can be analyzed with </a:t>
            </a:r>
            <a:r>
              <a:rPr lang="en-US" b="0" i="0" u="none" strike="noStrike" dirty="0">
                <a:solidFill>
                  <a:srgbClr val="E6E6E6"/>
                </a:solidFill>
                <a:effectLst/>
                <a:latin typeface="Segoe UI" panose="020B0502040204020203" pitchFamily="34" charset="0"/>
                <a:hlinkClick r:id="rId6"/>
              </a:rPr>
              <a:t>queries</a:t>
            </a:r>
            <a:r>
              <a:rPr lang="en-US" b="0" i="0" dirty="0">
                <a:solidFill>
                  <a:srgbClr val="E6E6E6"/>
                </a:solidFill>
                <a:effectLst/>
                <a:latin typeface="Segoe UI" panose="020B0502040204020203" pitchFamily="34" charset="0"/>
              </a:rPr>
              <a:t> to quickly retrieve, consolidate, and analyze collected data. You can create and test queries using </a:t>
            </a:r>
            <a:r>
              <a:rPr lang="en-US" b="0" i="0" u="none" strike="noStrike" dirty="0">
                <a:solidFill>
                  <a:srgbClr val="E6E6E6"/>
                </a:solidFill>
                <a:effectLst/>
                <a:latin typeface="Segoe UI" panose="020B0502040204020203" pitchFamily="34" charset="0"/>
                <a:hlinkClick r:id="rId6"/>
              </a:rPr>
              <a:t>Log Analytics</a:t>
            </a:r>
            <a:r>
              <a:rPr lang="en-US" b="0" i="0" dirty="0">
                <a:solidFill>
                  <a:srgbClr val="E6E6E6"/>
                </a:solidFill>
                <a:effectLst/>
                <a:latin typeface="Segoe UI" panose="020B0502040204020203" pitchFamily="34" charset="0"/>
              </a:rPr>
              <a:t> in the Azure portal. You can then either directly analyze the data using different tools or save queries for use with </a:t>
            </a:r>
            <a:r>
              <a:rPr lang="en-US" b="0" i="0" u="none" strike="noStrike" dirty="0">
                <a:solidFill>
                  <a:srgbClr val="E6E6E6"/>
                </a:solidFill>
                <a:effectLst/>
                <a:latin typeface="Segoe UI" panose="020B0502040204020203" pitchFamily="34" charset="0"/>
                <a:hlinkClick r:id="rId7"/>
              </a:rPr>
              <a:t>visualizations</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8"/>
              </a:rPr>
              <a:t>alert rules</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Monitor uses a version of the </a:t>
            </a:r>
            <a:r>
              <a:rPr lang="en-US" b="0" i="0" u="none" strike="noStrike" dirty="0">
                <a:solidFill>
                  <a:srgbClr val="E6E6E6"/>
                </a:solidFill>
                <a:effectLst/>
                <a:latin typeface="Segoe UI" panose="020B0502040204020203" pitchFamily="34" charset="0"/>
                <a:hlinkClick r:id="rId9"/>
              </a:rPr>
              <a:t>Kusto query language</a:t>
            </a:r>
            <a:r>
              <a:rPr lang="en-US" b="0" i="0" dirty="0">
                <a:solidFill>
                  <a:srgbClr val="E6E6E6"/>
                </a:solidFill>
                <a:effectLst/>
                <a:latin typeface="Segoe UI" panose="020B0502040204020203" pitchFamily="34" charset="0"/>
              </a:rPr>
              <a:t> that is suitable for simple log queries but also includes advanced functionality such as aggregations, joins, and smart analytics. You can quickly learn the query language using </a:t>
            </a:r>
            <a:r>
              <a:rPr lang="en-US" b="0" i="0" u="none" strike="noStrike" dirty="0">
                <a:solidFill>
                  <a:srgbClr val="E6E6E6"/>
                </a:solidFill>
                <a:effectLst/>
                <a:latin typeface="Segoe UI" panose="020B0502040204020203" pitchFamily="34" charset="0"/>
                <a:hlinkClick r:id="rId10"/>
              </a:rPr>
              <a:t>multiple lessons</a:t>
            </a:r>
            <a:r>
              <a:rPr lang="en-US" b="0" i="0" dirty="0">
                <a:solidFill>
                  <a:srgbClr val="E6E6E6"/>
                </a:solidFill>
                <a:effectLst/>
                <a:latin typeface="Segoe UI" panose="020B0502040204020203" pitchFamily="34" charset="0"/>
              </a:rPr>
              <a:t>. Particular guidance is provided to users who are already familiar with </a:t>
            </a:r>
            <a:r>
              <a:rPr lang="en-US" b="0" i="0" u="none" strike="noStrike" dirty="0">
                <a:solidFill>
                  <a:srgbClr val="E6E6E6"/>
                </a:solidFill>
                <a:effectLst/>
                <a:latin typeface="Segoe UI" panose="020B0502040204020203" pitchFamily="34" charset="0"/>
                <a:hlinkClick r:id="rId11"/>
              </a:rPr>
              <a:t>SQL</a:t>
            </a:r>
            <a:r>
              <a:rPr lang="en-US" b="0" i="0" dirty="0">
                <a:solidFill>
                  <a:srgbClr val="E6E6E6"/>
                </a:solidFill>
                <a:effectLst/>
                <a:latin typeface="Segoe UI" panose="020B0502040204020203" pitchFamily="34" charset="0"/>
              </a:rPr>
              <a:t> and </a:t>
            </a:r>
            <a:r>
              <a:rPr lang="en-US" b="0" i="0" u="none" strike="noStrike" dirty="0">
                <a:solidFill>
                  <a:srgbClr val="E6E6E6"/>
                </a:solidFill>
                <a:effectLst/>
                <a:latin typeface="Segoe UI" panose="020B0502040204020203" pitchFamily="34" charset="0"/>
                <a:hlinkClick r:id="rId12"/>
              </a:rPr>
              <a:t>Splunk</a:t>
            </a:r>
            <a:r>
              <a:rPr lang="en-US" b="0" i="0" dirty="0">
                <a:solidFill>
                  <a:srgbClr val="E6E6E6"/>
                </a:solidFill>
                <a:effectLst/>
                <a:latin typeface="Segoe UI" panose="020B0502040204020203" pitchFamily="34" charset="0"/>
              </a:rPr>
              <a:t>.</a:t>
            </a:r>
          </a:p>
          <a:p>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3/4/2022 9:50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2891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it-IT" dirty="0"/>
              <a:t>https://docs.microsoft.com/en-us/azure/azure-monitor/essentials/data-platform-metrics</a:t>
            </a:r>
          </a:p>
          <a:p>
            <a:endParaRPr lang="it-IT" dirty="0"/>
          </a:p>
          <a:p>
            <a:pPr algn="l"/>
            <a:r>
              <a:rPr lang="en-US" b="0" i="0" dirty="0">
                <a:solidFill>
                  <a:srgbClr val="E6E6E6"/>
                </a:solidFill>
                <a:effectLst/>
                <a:latin typeface="Segoe UI" panose="020B0502040204020203" pitchFamily="34" charset="0"/>
              </a:rPr>
              <a:t>Azure Monitor Metrics is a feature of Azure Monitor that collects numeric data from </a:t>
            </a:r>
            <a:r>
              <a:rPr lang="en-US" b="0" i="0" u="none" strike="noStrike" dirty="0">
                <a:solidFill>
                  <a:srgbClr val="E6E6E6"/>
                </a:solidFill>
                <a:effectLst/>
                <a:latin typeface="Segoe UI" panose="020B0502040204020203" pitchFamily="34" charset="0"/>
                <a:hlinkClick r:id="rId3"/>
              </a:rPr>
              <a:t>monitored resources</a:t>
            </a:r>
            <a:r>
              <a:rPr lang="en-US" b="0" i="0" dirty="0">
                <a:solidFill>
                  <a:srgbClr val="E6E6E6"/>
                </a:solidFill>
                <a:effectLst/>
                <a:latin typeface="Segoe UI" panose="020B0502040204020203" pitchFamily="34" charset="0"/>
              </a:rPr>
              <a:t> into a time series database. Metrics are numerical values that are collected at regular intervals and describe some aspect of a system at a particular time.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Metrics in Azure Monitor are lightweight and capable of supporting near real-time scenarios, so they're useful for alerting and fast detection of issues. You can analyze them interactively by using Metrics Explorer, be proactively notified with an alert when a value crosses a threshold, or visualize them in a workbook or dashboard.</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3/4/2022 9:50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8500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https://www.bing.com/videos/search?q=azure+monitor+for+sql+database&amp;view=detail&amp;mid=4E8658E1D4FCABED82E14E8658E1D4FCABED82E1&amp;FORM=VIRE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pPr/>
              <a:t>3/4/2022 9:50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7910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93482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53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177543081"/>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6488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36962960"/>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273286594"/>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02097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36653094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2819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5">
            <a:extLst>
              <a:ext uri="{FF2B5EF4-FFF2-40B4-BE49-F238E27FC236}">
                <a16:creationId xmlns:a16="http://schemas.microsoft.com/office/drawing/2014/main" id="{B97B15E4-CDBA-4931-BA44-2308C213F725}"/>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6827118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72891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8416992"/>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7.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163223"/>
      </p:ext>
    </p:extLst>
  </p:cSld>
  <p:clrMap bg1="lt1" tx1="dk1" bg2="lt2" tx2="dk2" accent1="accent1" accent2="accent2" accent3="accent3" accent4="accent4" accent5="accent5" accent6="accent6" hlink="hlink" folHlink="folHlink"/>
  <p:sldLayoutIdLst>
    <p:sldLayoutId id="2147484922" r:id="rId1"/>
    <p:sldLayoutId id="2147485356" r:id="rId2"/>
    <p:sldLayoutId id="2147485357" r:id="rId3"/>
    <p:sldLayoutId id="2147485358" r:id="rId4"/>
    <p:sldLayoutId id="2147485301" r:id="rId5"/>
    <p:sldLayoutId id="2147485367" r:id="rId6"/>
    <p:sldLayoutId id="2147485368" r:id="rId7"/>
    <p:sldLayoutId id="2147485369" r:id="rId8"/>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7"/>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9342993"/>
      </p:ext>
    </p:extLst>
  </p:cSld>
  <p:clrMap bg1="lt1" tx1="dk1" bg2="lt2" tx2="dk2" accent1="accent1" accent2="accent2" accent3="accent3" accent4="accent4" accent5="accent5" accent6="accent6" hlink="hlink" folHlink="folHlink"/>
  <p:sldLayoutIdLst>
    <p:sldLayoutId id="2147484984" r:id="rId1"/>
    <p:sldLayoutId id="2147484986" r:id="rId2"/>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10.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7.xml"/><Relationship Id="rId7" Type="http://schemas.openxmlformats.org/officeDocument/2006/relationships/diagramQuickStyle" Target="../diagrams/quickStyle6.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diagramLayout" Target="../diagrams/layout6.xml"/><Relationship Id="rId11" Type="http://schemas.openxmlformats.org/officeDocument/2006/relationships/image" Target="../media/image41.wmf"/><Relationship Id="rId5" Type="http://schemas.openxmlformats.org/officeDocument/2006/relationships/diagramData" Target="../diagrams/data6.xml"/><Relationship Id="rId10" Type="http://schemas.openxmlformats.org/officeDocument/2006/relationships/oleObject" Target="../embeddings/oleObject2.bin"/><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496114" y="3165556"/>
            <a:ext cx="5199473" cy="1329595"/>
          </a:xfrm>
        </p:spPr>
        <p:txBody>
          <a:bodyPr/>
          <a:lstStyle/>
          <a:p>
            <a:r>
              <a:rPr lang="en-US" dirty="0"/>
              <a:t>Azure Monitor </a:t>
            </a:r>
            <a:br>
              <a:rPr lang="en-US" dirty="0"/>
            </a:br>
            <a:r>
              <a:rPr lang="en-US" dirty="0"/>
              <a:t>and Log Analytics</a:t>
            </a:r>
            <a:br>
              <a:rPr lang="en-US" dirty="0"/>
            </a:br>
            <a:endParaRPr lang="en-US" dirty="0"/>
          </a:p>
        </p:txBody>
      </p:sp>
      <p:sp>
        <p:nvSpPr>
          <p:cNvPr id="3" name="Title 1">
            <a:extLst>
              <a:ext uri="{FF2B5EF4-FFF2-40B4-BE49-F238E27FC236}">
                <a16:creationId xmlns:a16="http://schemas.microsoft.com/office/drawing/2014/main" id="{12FF1984-1622-4090-B657-5545BFED10A4}"/>
              </a:ext>
            </a:extLst>
          </p:cNvPr>
          <p:cNvSpPr txBox="1">
            <a:spLocks/>
          </p:cNvSpPr>
          <p:nvPr/>
        </p:nvSpPr>
        <p:spPr>
          <a:xfrm>
            <a:off x="496113" y="5210574"/>
            <a:ext cx="5199473" cy="886397"/>
          </a:xfrm>
          <a:prstGeom prst="rect">
            <a:avLst/>
          </a:prstGeom>
        </p:spPr>
        <p:txBody>
          <a:bodyPr vert="horz" wrap="square" lIns="0" tIns="0" rIns="0" bIns="0" rtlCol="0" anchor="b" anchorCtr="0">
            <a:sp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r>
              <a:rPr lang="en-US" dirty="0"/>
              <a:t>John Deardurff</a:t>
            </a:r>
            <a:br>
              <a:rPr lang="en-US" dirty="0"/>
            </a:br>
            <a:endParaRPr lang="en-US" dirty="0"/>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5DFE24-1502-4FDF-AC2D-EC72B3353D74}"/>
              </a:ext>
            </a:extLst>
          </p:cNvPr>
          <p:cNvSpPr>
            <a:spLocks noGrp="1"/>
          </p:cNvSpPr>
          <p:nvPr>
            <p:ph type="title"/>
          </p:nvPr>
        </p:nvSpPr>
        <p:spPr>
          <a:xfrm>
            <a:off x="655639" y="320040"/>
            <a:ext cx="10880725" cy="461665"/>
          </a:xfrm>
        </p:spPr>
        <p:txBody>
          <a:bodyPr/>
          <a:lstStyle/>
          <a:p>
            <a:r>
              <a:rPr lang="en-US" dirty="0"/>
              <a:t>Azure Monitor Alerts – Action Groups</a:t>
            </a:r>
          </a:p>
        </p:txBody>
      </p:sp>
      <p:pic>
        <p:nvPicPr>
          <p:cNvPr id="4" name="Picture 3">
            <a:extLst>
              <a:ext uri="{FF2B5EF4-FFF2-40B4-BE49-F238E27FC236}">
                <a16:creationId xmlns:a16="http://schemas.microsoft.com/office/drawing/2014/main" id="{BDF5CFDB-F025-4D3C-B09C-CAC5697137F4}"/>
              </a:ext>
            </a:extLst>
          </p:cNvPr>
          <p:cNvPicPr>
            <a:picLocks noChangeAspect="1"/>
          </p:cNvPicPr>
          <p:nvPr/>
        </p:nvPicPr>
        <p:blipFill>
          <a:blip r:embed="rId2"/>
          <a:stretch>
            <a:fillRect/>
          </a:stretch>
        </p:blipFill>
        <p:spPr>
          <a:xfrm>
            <a:off x="499730" y="1108703"/>
            <a:ext cx="6407194" cy="323263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B335E9A3-9309-4D70-A575-4E5042D9D5AD}"/>
              </a:ext>
            </a:extLst>
          </p:cNvPr>
          <p:cNvPicPr>
            <a:picLocks noChangeAspect="1"/>
          </p:cNvPicPr>
          <p:nvPr/>
        </p:nvPicPr>
        <p:blipFill>
          <a:blip r:embed="rId3"/>
          <a:stretch>
            <a:fillRect/>
          </a:stretch>
        </p:blipFill>
        <p:spPr>
          <a:xfrm>
            <a:off x="1809696" y="2279086"/>
            <a:ext cx="9152561" cy="262316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19792BB9-92AC-4B5A-8197-465C38CDFA34}"/>
              </a:ext>
            </a:extLst>
          </p:cNvPr>
          <p:cNvPicPr>
            <a:picLocks noChangeAspect="1"/>
          </p:cNvPicPr>
          <p:nvPr/>
        </p:nvPicPr>
        <p:blipFill>
          <a:blip r:embed="rId4"/>
          <a:stretch>
            <a:fillRect/>
          </a:stretch>
        </p:blipFill>
        <p:spPr>
          <a:xfrm>
            <a:off x="6385977" y="2993143"/>
            <a:ext cx="4994531" cy="32573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727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9135-7048-4A65-990F-904A0BB21048}"/>
              </a:ext>
            </a:extLst>
          </p:cNvPr>
          <p:cNvSpPr>
            <a:spLocks noGrp="1"/>
          </p:cNvSpPr>
          <p:nvPr>
            <p:ph type="title"/>
          </p:nvPr>
        </p:nvSpPr>
        <p:spPr/>
        <p:txBody>
          <a:bodyPr/>
          <a:lstStyle/>
          <a:p>
            <a:r>
              <a:rPr lang="en-US" dirty="0"/>
              <a:t>Azure Dashboards</a:t>
            </a:r>
          </a:p>
        </p:txBody>
      </p:sp>
      <p:graphicFrame>
        <p:nvGraphicFramePr>
          <p:cNvPr id="4" name="Content Placeholder 3">
            <a:extLst>
              <a:ext uri="{FF2B5EF4-FFF2-40B4-BE49-F238E27FC236}">
                <a16:creationId xmlns:a16="http://schemas.microsoft.com/office/drawing/2014/main" id="{9A8EABDB-C08A-4C57-B563-2CF070D3680E}"/>
              </a:ext>
            </a:extLst>
          </p:cNvPr>
          <p:cNvGraphicFramePr>
            <a:graphicFrameLocks noGrp="1"/>
          </p:cNvGraphicFramePr>
          <p:nvPr>
            <p:ph sz="quarter" idx="13"/>
            <p:extLst>
              <p:ext uri="{D42A27DB-BD31-4B8C-83A1-F6EECF244321}">
                <p14:modId xmlns:p14="http://schemas.microsoft.com/office/powerpoint/2010/main" val="3742423296"/>
              </p:ext>
            </p:extLst>
          </p:nvPr>
        </p:nvGraphicFramePr>
        <p:xfrm>
          <a:off x="655639" y="1083416"/>
          <a:ext cx="10880726" cy="514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663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Demonstration Time</a:t>
            </a:r>
          </a:p>
        </p:txBody>
      </p:sp>
    </p:spTree>
    <p:extLst>
      <p:ext uri="{BB962C8B-B14F-4D97-AF65-F5344CB8AC3E}">
        <p14:creationId xmlns:p14="http://schemas.microsoft.com/office/powerpoint/2010/main" val="293169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Financial graphs on a dark display">
            <a:extLst>
              <a:ext uri="{FF2B5EF4-FFF2-40B4-BE49-F238E27FC236}">
                <a16:creationId xmlns:a16="http://schemas.microsoft.com/office/drawing/2014/main" id="{FA60784A-FD7A-4D9F-8A0D-2CD81D707EF6}"/>
              </a:ext>
            </a:extLst>
          </p:cNvPr>
          <p:cNvPicPr>
            <a:picLocks noChangeAspect="1"/>
          </p:cNvPicPr>
          <p:nvPr/>
        </p:nvPicPr>
        <p:blipFill rotWithShape="1">
          <a:blip r:embed="rId2"/>
          <a:srcRect t="1000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21451" y="4519136"/>
            <a:ext cx="10960949" cy="738664"/>
          </a:xfrm>
        </p:spPr>
        <p:txBody>
          <a:bodyPr wrap="square" anchor="b">
            <a:normAutofit/>
          </a:bodyPr>
          <a:lstStyle/>
          <a:p>
            <a:r>
              <a:rPr lang="en-US" dirty="0"/>
              <a:t>Azure Log Analytics</a:t>
            </a:r>
          </a:p>
        </p:txBody>
      </p:sp>
    </p:spTree>
    <p:extLst>
      <p:ext uri="{BB962C8B-B14F-4D97-AF65-F5344CB8AC3E}">
        <p14:creationId xmlns:p14="http://schemas.microsoft.com/office/powerpoint/2010/main" val="40108864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7040-2F16-4123-9B16-7F6A922FDDF7}"/>
              </a:ext>
            </a:extLst>
          </p:cNvPr>
          <p:cNvSpPr>
            <a:spLocks noGrp="1"/>
          </p:cNvSpPr>
          <p:nvPr>
            <p:ph type="title"/>
          </p:nvPr>
        </p:nvSpPr>
        <p:spPr/>
        <p:txBody>
          <a:bodyPr/>
          <a:lstStyle/>
          <a:p>
            <a:r>
              <a:rPr lang="en-US" dirty="0"/>
              <a:t>What is Log Analytics?</a:t>
            </a:r>
          </a:p>
        </p:txBody>
      </p:sp>
      <p:graphicFrame>
        <p:nvGraphicFramePr>
          <p:cNvPr id="5" name="Content Placeholder 4">
            <a:extLst>
              <a:ext uri="{FF2B5EF4-FFF2-40B4-BE49-F238E27FC236}">
                <a16:creationId xmlns:a16="http://schemas.microsoft.com/office/drawing/2014/main" id="{73E9F459-CD70-4910-8205-325B062EC167}"/>
              </a:ext>
            </a:extLst>
          </p:cNvPr>
          <p:cNvGraphicFramePr>
            <a:graphicFrameLocks noGrp="1"/>
          </p:cNvGraphicFramePr>
          <p:nvPr>
            <p:ph sz="quarter" idx="13"/>
            <p:extLst>
              <p:ext uri="{D42A27DB-BD31-4B8C-83A1-F6EECF244321}">
                <p14:modId xmlns:p14="http://schemas.microsoft.com/office/powerpoint/2010/main" val="3099051703"/>
              </p:ext>
            </p:extLst>
          </p:nvPr>
        </p:nvGraphicFramePr>
        <p:xfrm>
          <a:off x="655639" y="1108953"/>
          <a:ext cx="10880726" cy="498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731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612-9098-42A9-8D5C-2B4448BAB74E}"/>
              </a:ext>
            </a:extLst>
          </p:cNvPr>
          <p:cNvSpPr>
            <a:spLocks noGrp="1"/>
          </p:cNvSpPr>
          <p:nvPr>
            <p:ph type="title"/>
          </p:nvPr>
        </p:nvSpPr>
        <p:spPr/>
        <p:txBody>
          <a:bodyPr/>
          <a:lstStyle/>
          <a:p>
            <a:r>
              <a:rPr lang="en-US" dirty="0"/>
              <a:t>Enabling Log Analytics</a:t>
            </a:r>
          </a:p>
        </p:txBody>
      </p:sp>
      <p:graphicFrame>
        <p:nvGraphicFramePr>
          <p:cNvPr id="4" name="Content Placeholder 3">
            <a:extLst>
              <a:ext uri="{FF2B5EF4-FFF2-40B4-BE49-F238E27FC236}">
                <a16:creationId xmlns:a16="http://schemas.microsoft.com/office/drawing/2014/main" id="{50C4829B-01D7-42BB-B62E-9C7101A9F7A8}"/>
              </a:ext>
            </a:extLst>
          </p:cNvPr>
          <p:cNvGraphicFramePr>
            <a:graphicFrameLocks noGrp="1"/>
          </p:cNvGraphicFramePr>
          <p:nvPr>
            <p:ph sz="quarter" idx="13"/>
            <p:extLst>
              <p:ext uri="{D42A27DB-BD31-4B8C-83A1-F6EECF244321}">
                <p14:modId xmlns:p14="http://schemas.microsoft.com/office/powerpoint/2010/main" val="3215572890"/>
              </p:ext>
            </p:extLst>
          </p:nvPr>
        </p:nvGraphicFramePr>
        <p:xfrm>
          <a:off x="655639" y="1937953"/>
          <a:ext cx="10880726" cy="2982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023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612-9098-42A9-8D5C-2B4448BAB74E}"/>
              </a:ext>
            </a:extLst>
          </p:cNvPr>
          <p:cNvSpPr>
            <a:spLocks noGrp="1"/>
          </p:cNvSpPr>
          <p:nvPr>
            <p:ph type="title"/>
          </p:nvPr>
        </p:nvSpPr>
        <p:spPr/>
        <p:txBody>
          <a:bodyPr/>
          <a:lstStyle/>
          <a:p>
            <a:r>
              <a:rPr lang="en-US"/>
              <a:t>Create Log Analytics Workspace</a:t>
            </a:r>
            <a:endParaRPr lang="en-US" dirty="0"/>
          </a:p>
        </p:txBody>
      </p:sp>
      <p:pic>
        <p:nvPicPr>
          <p:cNvPr id="7" name="Picture 6">
            <a:extLst>
              <a:ext uri="{FF2B5EF4-FFF2-40B4-BE49-F238E27FC236}">
                <a16:creationId xmlns:a16="http://schemas.microsoft.com/office/drawing/2014/main" id="{B8B0E4DD-4348-4796-8193-AA6423C051D1}"/>
              </a:ext>
            </a:extLst>
          </p:cNvPr>
          <p:cNvPicPr>
            <a:picLocks noChangeAspect="1"/>
          </p:cNvPicPr>
          <p:nvPr/>
        </p:nvPicPr>
        <p:blipFill>
          <a:blip r:embed="rId2"/>
          <a:stretch>
            <a:fillRect/>
          </a:stretch>
        </p:blipFill>
        <p:spPr>
          <a:xfrm>
            <a:off x="2538210" y="1095153"/>
            <a:ext cx="7115579" cy="51830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83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612-9098-42A9-8D5C-2B4448BAB74E}"/>
              </a:ext>
            </a:extLst>
          </p:cNvPr>
          <p:cNvSpPr>
            <a:spLocks noGrp="1"/>
          </p:cNvSpPr>
          <p:nvPr>
            <p:ph type="title"/>
          </p:nvPr>
        </p:nvSpPr>
        <p:spPr/>
        <p:txBody>
          <a:bodyPr/>
          <a:lstStyle/>
          <a:p>
            <a:r>
              <a:rPr lang="en-US" dirty="0"/>
              <a:t>Configure Diagnostic Settings</a:t>
            </a:r>
          </a:p>
        </p:txBody>
      </p:sp>
      <p:pic>
        <p:nvPicPr>
          <p:cNvPr id="4" name="Picture 3">
            <a:extLst>
              <a:ext uri="{FF2B5EF4-FFF2-40B4-BE49-F238E27FC236}">
                <a16:creationId xmlns:a16="http://schemas.microsoft.com/office/drawing/2014/main" id="{E4F5F614-2297-4779-9612-E5DEDFB9CC5A}"/>
              </a:ext>
            </a:extLst>
          </p:cNvPr>
          <p:cNvPicPr>
            <a:picLocks noChangeAspect="1"/>
          </p:cNvPicPr>
          <p:nvPr/>
        </p:nvPicPr>
        <p:blipFill>
          <a:blip r:embed="rId2"/>
          <a:stretch>
            <a:fillRect/>
          </a:stretch>
        </p:blipFill>
        <p:spPr>
          <a:xfrm>
            <a:off x="447472" y="1157592"/>
            <a:ext cx="2462641" cy="165022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1B63031-3CDE-4AC6-B01C-A980EF26C220}"/>
              </a:ext>
            </a:extLst>
          </p:cNvPr>
          <p:cNvPicPr>
            <a:picLocks noChangeAspect="1"/>
          </p:cNvPicPr>
          <p:nvPr/>
        </p:nvPicPr>
        <p:blipFill>
          <a:blip r:embed="rId3"/>
          <a:stretch>
            <a:fillRect/>
          </a:stretch>
        </p:blipFill>
        <p:spPr>
          <a:xfrm>
            <a:off x="2095501" y="1396021"/>
            <a:ext cx="7778323" cy="3575366"/>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2AF05B0-37D5-4567-9398-BB15AB1811BD}"/>
              </a:ext>
            </a:extLst>
          </p:cNvPr>
          <p:cNvPicPr>
            <a:picLocks noChangeAspect="1"/>
          </p:cNvPicPr>
          <p:nvPr/>
        </p:nvPicPr>
        <p:blipFill>
          <a:blip r:embed="rId4"/>
          <a:stretch>
            <a:fillRect/>
          </a:stretch>
        </p:blipFill>
        <p:spPr>
          <a:xfrm>
            <a:off x="4341232" y="2214428"/>
            <a:ext cx="7292408" cy="41597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431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612-9098-42A9-8D5C-2B4448BAB74E}"/>
              </a:ext>
            </a:extLst>
          </p:cNvPr>
          <p:cNvSpPr>
            <a:spLocks noGrp="1"/>
          </p:cNvSpPr>
          <p:nvPr>
            <p:ph type="title"/>
          </p:nvPr>
        </p:nvSpPr>
        <p:spPr/>
        <p:txBody>
          <a:bodyPr/>
          <a:lstStyle/>
          <a:p>
            <a:r>
              <a:rPr lang="en-US" dirty="0"/>
              <a:t>Querying Log Analytics (Avg CPU Usage)</a:t>
            </a:r>
          </a:p>
        </p:txBody>
      </p:sp>
      <p:pic>
        <p:nvPicPr>
          <p:cNvPr id="5" name="Picture 4">
            <a:extLst>
              <a:ext uri="{FF2B5EF4-FFF2-40B4-BE49-F238E27FC236}">
                <a16:creationId xmlns:a16="http://schemas.microsoft.com/office/drawing/2014/main" id="{1561F7F5-E4F4-4B15-9307-7C3737239104}"/>
              </a:ext>
            </a:extLst>
          </p:cNvPr>
          <p:cNvPicPr>
            <a:picLocks noChangeAspect="1"/>
          </p:cNvPicPr>
          <p:nvPr/>
        </p:nvPicPr>
        <p:blipFill>
          <a:blip r:embed="rId2"/>
          <a:stretch>
            <a:fillRect/>
          </a:stretch>
        </p:blipFill>
        <p:spPr>
          <a:xfrm>
            <a:off x="1788230" y="1116419"/>
            <a:ext cx="8615539" cy="5041825"/>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A2644179-A0A7-4EF2-B1DA-DB36B21C3ACF}"/>
              </a:ext>
            </a:extLst>
          </p:cNvPr>
          <p:cNvSpPr/>
          <p:nvPr/>
        </p:nvSpPr>
        <p:spPr>
          <a:xfrm>
            <a:off x="1881963" y="4497572"/>
            <a:ext cx="1988288" cy="318977"/>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04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612-9098-42A9-8D5C-2B4448BAB74E}"/>
              </a:ext>
            </a:extLst>
          </p:cNvPr>
          <p:cNvSpPr>
            <a:spLocks noGrp="1"/>
          </p:cNvSpPr>
          <p:nvPr>
            <p:ph type="title"/>
          </p:nvPr>
        </p:nvSpPr>
        <p:spPr/>
        <p:txBody>
          <a:bodyPr/>
          <a:lstStyle/>
          <a:p>
            <a:r>
              <a:rPr lang="en-US" dirty="0"/>
              <a:t>Querying Log Analytics (Deadlocks)</a:t>
            </a:r>
          </a:p>
        </p:txBody>
      </p:sp>
      <p:pic>
        <p:nvPicPr>
          <p:cNvPr id="4" name="Picture 3">
            <a:extLst>
              <a:ext uri="{FF2B5EF4-FFF2-40B4-BE49-F238E27FC236}">
                <a16:creationId xmlns:a16="http://schemas.microsoft.com/office/drawing/2014/main" id="{7987CE0E-0B6D-4EE6-82E7-B483AB06FD90}"/>
              </a:ext>
            </a:extLst>
          </p:cNvPr>
          <p:cNvPicPr>
            <a:picLocks noChangeAspect="1"/>
          </p:cNvPicPr>
          <p:nvPr/>
        </p:nvPicPr>
        <p:blipFill>
          <a:blip r:embed="rId2"/>
          <a:stretch>
            <a:fillRect/>
          </a:stretch>
        </p:blipFill>
        <p:spPr>
          <a:xfrm>
            <a:off x="1115703" y="1084821"/>
            <a:ext cx="9960594" cy="518838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48506143-5A33-4F94-A67F-ED31243E816A}"/>
              </a:ext>
            </a:extLst>
          </p:cNvPr>
          <p:cNvSpPr/>
          <p:nvPr/>
        </p:nvSpPr>
        <p:spPr>
          <a:xfrm>
            <a:off x="1477926" y="5571158"/>
            <a:ext cx="1988288" cy="318977"/>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650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5C3EA"/>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895DE7-8142-4F4B-A6BC-24319628C14F}"/>
              </a:ext>
            </a:extLst>
          </p:cNvPr>
          <p:cNvSpPr/>
          <p:nvPr/>
        </p:nvSpPr>
        <p:spPr bwMode="auto">
          <a:xfrm>
            <a:off x="269524" y="690282"/>
            <a:ext cx="11748763" cy="36307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Image result for mvp reconnect logo">
            <a:extLst>
              <a:ext uri="{FF2B5EF4-FFF2-40B4-BE49-F238E27FC236}">
                <a16:creationId xmlns:a16="http://schemas.microsoft.com/office/drawing/2014/main" id="{AC96F93F-0C0B-4E9F-9020-F3A82BC90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524" y="4964595"/>
            <a:ext cx="2121060" cy="705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7AFFFB-2FF6-4E89-98AF-192F25EAB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77" y="4602877"/>
            <a:ext cx="1576068" cy="1576068"/>
          </a:xfrm>
          <a:prstGeom prst="rect">
            <a:avLst/>
          </a:prstGeom>
        </p:spPr>
      </p:pic>
      <p:sp>
        <p:nvSpPr>
          <p:cNvPr id="8" name="TextBox 7">
            <a:extLst>
              <a:ext uri="{FF2B5EF4-FFF2-40B4-BE49-F238E27FC236}">
                <a16:creationId xmlns:a16="http://schemas.microsoft.com/office/drawing/2014/main" id="{26025B8D-586C-40E2-813B-D44DD4CA4556}"/>
              </a:ext>
            </a:extLst>
          </p:cNvPr>
          <p:cNvSpPr txBox="1"/>
          <p:nvPr/>
        </p:nvSpPr>
        <p:spPr>
          <a:xfrm>
            <a:off x="4043903" y="950497"/>
            <a:ext cx="7974384"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John Deardurff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Microsoft Customer Engineer (Global Technical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Microsoft Certified Trainer (Regional Lead)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Twitter: @SQLMCT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GitHub: github.com\SQLMCT</a:t>
            </a:r>
          </a:p>
        </p:txBody>
      </p:sp>
      <p:pic>
        <p:nvPicPr>
          <p:cNvPr id="14" name="Picture 13" descr="A person wearing glasses and looking at the camera&#10;&#10;Description automatically generated">
            <a:extLst>
              <a:ext uri="{FF2B5EF4-FFF2-40B4-BE49-F238E27FC236}">
                <a16:creationId xmlns:a16="http://schemas.microsoft.com/office/drawing/2014/main" id="{4BF1FCD6-B874-43C1-B7DC-00D8BA759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275" y="950497"/>
            <a:ext cx="2936051" cy="293605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0" name="Picture 2">
            <a:extLst>
              <a:ext uri="{FF2B5EF4-FFF2-40B4-BE49-F238E27FC236}">
                <a16:creationId xmlns:a16="http://schemas.microsoft.com/office/drawing/2014/main" id="{BA556E9C-C257-46F8-806F-23A52BB5A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8991" y="4594534"/>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1BCF9874-B55B-4EFC-BBD2-EC31BB5138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2219" y="4627860"/>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CD6C68E0-AA3D-4089-A9D8-76DB3F1D13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5605" y="4602877"/>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25638B0-3CDF-4AA9-9C43-F417F187C4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1130" y="4581653"/>
            <a:ext cx="1620701" cy="16207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2793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Azure Monitor SQL Insights</a:t>
            </a:r>
          </a:p>
        </p:txBody>
      </p:sp>
      <p:graphicFrame>
        <p:nvGraphicFramePr>
          <p:cNvPr id="7" name="Diagram 6">
            <a:extLst>
              <a:ext uri="{FF2B5EF4-FFF2-40B4-BE49-F238E27FC236}">
                <a16:creationId xmlns:a16="http://schemas.microsoft.com/office/drawing/2014/main" id="{39982303-15CA-4C82-BCE8-00947D5F078A}"/>
              </a:ext>
            </a:extLst>
          </p:cNvPr>
          <p:cNvGraphicFramePr/>
          <p:nvPr/>
        </p:nvGraphicFramePr>
        <p:xfrm>
          <a:off x="469900" y="952295"/>
          <a:ext cx="5441000" cy="53344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Object 7">
            <a:extLst>
              <a:ext uri="{FF2B5EF4-FFF2-40B4-BE49-F238E27FC236}">
                <a16:creationId xmlns:a16="http://schemas.microsoft.com/office/drawing/2014/main" id="{507001F4-6B28-4B34-A5B7-087956ED6E5C}"/>
              </a:ext>
            </a:extLst>
          </p:cNvPr>
          <p:cNvGraphicFramePr>
            <a:graphicFrameLocks noChangeAspect="1"/>
          </p:cNvGraphicFramePr>
          <p:nvPr/>
        </p:nvGraphicFramePr>
        <p:xfrm>
          <a:off x="6481763" y="952295"/>
          <a:ext cx="4960937" cy="5203825"/>
        </p:xfrm>
        <a:graphic>
          <a:graphicData uri="http://schemas.openxmlformats.org/presentationml/2006/ole">
            <mc:AlternateContent xmlns:mc="http://schemas.openxmlformats.org/markup-compatibility/2006">
              <mc:Choice xmlns:v="urn:schemas-microsoft-com:vml" Requires="v">
                <p:oleObj spid="_x0000_s2050" name="Bitmap Image" r:id="rId10" imgW="4960800" imgH="5204520" progId="Paint.Picture">
                  <p:embed/>
                </p:oleObj>
              </mc:Choice>
              <mc:Fallback>
                <p:oleObj name="Bitmap Image" r:id="rId10" imgW="4960800" imgH="5204520" progId="Paint.Picture">
                  <p:embed/>
                  <p:pic>
                    <p:nvPicPr>
                      <p:cNvPr id="8" name="Object 7">
                        <a:extLst>
                          <a:ext uri="{FF2B5EF4-FFF2-40B4-BE49-F238E27FC236}">
                            <a16:creationId xmlns:a16="http://schemas.microsoft.com/office/drawing/2014/main" id="{507001F4-6B28-4B34-A5B7-087956ED6E5C}"/>
                          </a:ext>
                        </a:extLst>
                      </p:cNvPr>
                      <p:cNvPicPr/>
                      <p:nvPr/>
                    </p:nvPicPr>
                    <p:blipFill>
                      <a:blip r:embed="rId11"/>
                      <a:stretch>
                        <a:fillRect/>
                      </a:stretch>
                    </p:blipFill>
                    <p:spPr>
                      <a:xfrm>
                        <a:off x="6481763" y="952295"/>
                        <a:ext cx="4960937" cy="5203825"/>
                      </a:xfrm>
                      <a:prstGeom prst="rect">
                        <a:avLst/>
                      </a:prstGeom>
                      <a:ln w="38100">
                        <a:solidFill>
                          <a:schemeClr val="tx1"/>
                        </a:solidFill>
                      </a:ln>
                    </p:spPr>
                  </p:pic>
                </p:oleObj>
              </mc:Fallback>
            </mc:AlternateContent>
          </a:graphicData>
        </a:graphic>
      </p:graphicFrame>
    </p:spTree>
    <p:custDataLst>
      <p:tags r:id="rId2"/>
    </p:custDataLst>
    <p:extLst>
      <p:ext uri="{BB962C8B-B14F-4D97-AF65-F5344CB8AC3E}">
        <p14:creationId xmlns:p14="http://schemas.microsoft.com/office/powerpoint/2010/main" val="259354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Demonstration</a:t>
            </a:r>
          </a:p>
        </p:txBody>
      </p:sp>
    </p:spTree>
    <p:extLst>
      <p:ext uri="{BB962C8B-B14F-4D97-AF65-F5344CB8AC3E}">
        <p14:creationId xmlns:p14="http://schemas.microsoft.com/office/powerpoint/2010/main" val="130092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226095314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dirty="0"/>
              <a:t>What does this session cover?</a:t>
            </a:r>
          </a:p>
        </p:txBody>
      </p:sp>
      <p:graphicFrame>
        <p:nvGraphicFramePr>
          <p:cNvPr id="6" name="Content Placeholder 5">
            <a:extLst>
              <a:ext uri="{FF2B5EF4-FFF2-40B4-BE49-F238E27FC236}">
                <a16:creationId xmlns:a16="http://schemas.microsoft.com/office/drawing/2014/main" id="{474A3D77-97D4-4929-BC73-31BCC8C15AC9}"/>
              </a:ext>
            </a:extLst>
          </p:cNvPr>
          <p:cNvGraphicFramePr>
            <a:graphicFrameLocks noGrp="1"/>
          </p:cNvGraphicFramePr>
          <p:nvPr>
            <p:ph sz="quarter" idx="13"/>
            <p:extLst>
              <p:ext uri="{D42A27DB-BD31-4B8C-83A1-F6EECF244321}">
                <p14:modId xmlns:p14="http://schemas.microsoft.com/office/powerpoint/2010/main" val="2204506468"/>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83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 8">
            <a:extLst>
              <a:ext uri="{FF2B5EF4-FFF2-40B4-BE49-F238E27FC236}">
                <a16:creationId xmlns:a16="http://schemas.microsoft.com/office/drawing/2014/main" id="{B5300F71-EB1F-4540-A7BD-97E3656FB4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08" b="21169"/>
          <a:stretch/>
        </p:blipFill>
        <p:spPr>
          <a:xfrm>
            <a:off x="0" y="736446"/>
            <a:ext cx="12192000" cy="5385107"/>
          </a:xfrm>
          <a:prstGeom prst="rect">
            <a:avLst/>
          </a:prstGeom>
          <a:noFill/>
        </p:spPr>
      </p:pic>
      <p:sp>
        <p:nvSpPr>
          <p:cNvPr id="7" name="Title 1">
            <a:extLst>
              <a:ext uri="{FF2B5EF4-FFF2-40B4-BE49-F238E27FC236}">
                <a16:creationId xmlns:a16="http://schemas.microsoft.com/office/drawing/2014/main" id="{6FDD25DC-901F-4F78-A6D8-D6406C0A1346}"/>
              </a:ext>
            </a:extLst>
          </p:cNvPr>
          <p:cNvSpPr txBox="1">
            <a:spLocks/>
          </p:cNvSpPr>
          <p:nvPr/>
        </p:nvSpPr>
        <p:spPr>
          <a:xfrm>
            <a:off x="621451" y="4519136"/>
            <a:ext cx="10960949" cy="738664"/>
          </a:xfrm>
          <a:prstGeom prst="rect">
            <a:avLst/>
          </a:prstGeom>
          <a:noFill/>
        </p:spPr>
        <p:txBody>
          <a:bodyPr vert="horz" wrap="square" lIns="0" tIns="0" rIns="0" bIns="182880" rtlCol="0" anchor="b" anchorCtr="0">
            <a:norm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a:lnSpc>
                <a:spcPct val="100000"/>
              </a:lnSpc>
              <a:spcAft>
                <a:spcPts val="600"/>
              </a:spcAft>
            </a:pPr>
            <a:r>
              <a:rPr lang="en-US" sz="3600" b="0" strike="noStrike" kern="1200" cap="none" spc="-147" baseline="0">
                <a:ln w="3175">
                  <a:noFill/>
                </a:ln>
                <a:solidFill>
                  <a:schemeClr val="bg2"/>
                </a:solidFill>
                <a:effectLst/>
                <a:latin typeface="+mj-lt"/>
                <a:ea typeface="+mn-ea"/>
                <a:cs typeface="Segoe UI" pitchFamily="34" charset="0"/>
              </a:rPr>
              <a:t>Azure Monitor Metrics and Alerts</a:t>
            </a:r>
          </a:p>
        </p:txBody>
      </p:sp>
    </p:spTree>
    <p:extLst>
      <p:ext uri="{BB962C8B-B14F-4D97-AF65-F5344CB8AC3E}">
        <p14:creationId xmlns:p14="http://schemas.microsoft.com/office/powerpoint/2010/main" val="4111225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Azure Monitor</a:t>
            </a:r>
          </a:p>
        </p:txBody>
      </p:sp>
      <p:graphicFrame>
        <p:nvGraphicFramePr>
          <p:cNvPr id="4" name="Object 3">
            <a:extLst>
              <a:ext uri="{FF2B5EF4-FFF2-40B4-BE49-F238E27FC236}">
                <a16:creationId xmlns:a16="http://schemas.microsoft.com/office/drawing/2014/main" id="{34D01779-583E-499E-A56D-15727AA954B8}"/>
              </a:ext>
            </a:extLst>
          </p:cNvPr>
          <p:cNvGraphicFramePr>
            <a:graphicFrameLocks noChangeAspect="1"/>
          </p:cNvGraphicFramePr>
          <p:nvPr/>
        </p:nvGraphicFramePr>
        <p:xfrm>
          <a:off x="269238" y="1104899"/>
          <a:ext cx="11812516" cy="4860131"/>
        </p:xfrm>
        <a:graphic>
          <a:graphicData uri="http://schemas.openxmlformats.org/presentationml/2006/ole">
            <mc:AlternateContent xmlns:mc="http://schemas.openxmlformats.org/markup-compatibility/2006">
              <mc:Choice xmlns:v="urn:schemas-microsoft-com:vml" Requires="v">
                <p:oleObj spid="_x0000_s1026" name="Bitmap Image" r:id="rId5" imgW="12321720" imgH="5059800" progId="Paint.Picture">
                  <p:embed/>
                </p:oleObj>
              </mc:Choice>
              <mc:Fallback>
                <p:oleObj name="Bitmap Image" r:id="rId5" imgW="12321720" imgH="5059800" progId="Paint.Picture">
                  <p:embed/>
                  <p:pic>
                    <p:nvPicPr>
                      <p:cNvPr id="4" name="Object 3">
                        <a:extLst>
                          <a:ext uri="{FF2B5EF4-FFF2-40B4-BE49-F238E27FC236}">
                            <a16:creationId xmlns:a16="http://schemas.microsoft.com/office/drawing/2014/main" id="{34D01779-583E-499E-A56D-15727AA954B8}"/>
                          </a:ext>
                        </a:extLst>
                      </p:cNvPr>
                      <p:cNvPicPr/>
                      <p:nvPr/>
                    </p:nvPicPr>
                    <p:blipFill>
                      <a:blip r:embed="rId6"/>
                      <a:stretch>
                        <a:fillRect/>
                      </a:stretch>
                    </p:blipFill>
                    <p:spPr>
                      <a:xfrm>
                        <a:off x="269238" y="1104899"/>
                        <a:ext cx="11812516" cy="4860131"/>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9280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Azure Monitor Metrics</a:t>
            </a:r>
          </a:p>
        </p:txBody>
      </p:sp>
      <p:graphicFrame>
        <p:nvGraphicFramePr>
          <p:cNvPr id="3" name="Diagram 2">
            <a:extLst>
              <a:ext uri="{FF2B5EF4-FFF2-40B4-BE49-F238E27FC236}">
                <a16:creationId xmlns:a16="http://schemas.microsoft.com/office/drawing/2014/main" id="{04FE94B3-2942-4C8F-AFA7-2806E4985D6C}"/>
              </a:ext>
            </a:extLst>
          </p:cNvPr>
          <p:cNvGraphicFramePr/>
          <p:nvPr>
            <p:extLst>
              <p:ext uri="{D42A27DB-BD31-4B8C-83A1-F6EECF244321}">
                <p14:modId xmlns:p14="http://schemas.microsoft.com/office/powerpoint/2010/main" val="1851297227"/>
              </p:ext>
            </p:extLst>
          </p:nvPr>
        </p:nvGraphicFramePr>
        <p:xfrm>
          <a:off x="269238" y="746385"/>
          <a:ext cx="11372850" cy="5206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454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5DFE24-1502-4FDF-AC2D-EC72B3353D74}"/>
              </a:ext>
            </a:extLst>
          </p:cNvPr>
          <p:cNvSpPr>
            <a:spLocks noGrp="1"/>
          </p:cNvSpPr>
          <p:nvPr>
            <p:ph type="title"/>
          </p:nvPr>
        </p:nvSpPr>
        <p:spPr>
          <a:xfrm>
            <a:off x="655639" y="320040"/>
            <a:ext cx="10880725" cy="461665"/>
          </a:xfrm>
        </p:spPr>
        <p:txBody>
          <a:bodyPr/>
          <a:lstStyle/>
          <a:p>
            <a:r>
              <a:rPr lang="en-US" dirty="0"/>
              <a:t>Azure Monitor Metrics</a:t>
            </a:r>
          </a:p>
        </p:txBody>
      </p:sp>
      <p:pic>
        <p:nvPicPr>
          <p:cNvPr id="4" name="Picture 3">
            <a:extLst>
              <a:ext uri="{FF2B5EF4-FFF2-40B4-BE49-F238E27FC236}">
                <a16:creationId xmlns:a16="http://schemas.microsoft.com/office/drawing/2014/main" id="{229D78F2-3037-4AC9-872D-3F05CAFDC289}"/>
              </a:ext>
            </a:extLst>
          </p:cNvPr>
          <p:cNvPicPr>
            <a:picLocks noChangeAspect="1"/>
          </p:cNvPicPr>
          <p:nvPr/>
        </p:nvPicPr>
        <p:blipFill>
          <a:blip r:embed="rId2"/>
          <a:stretch>
            <a:fillRect/>
          </a:stretch>
        </p:blipFill>
        <p:spPr>
          <a:xfrm>
            <a:off x="655638" y="1286539"/>
            <a:ext cx="10880726" cy="46676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294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5DFE24-1502-4FDF-AC2D-EC72B3353D74}"/>
              </a:ext>
            </a:extLst>
          </p:cNvPr>
          <p:cNvSpPr>
            <a:spLocks noGrp="1"/>
          </p:cNvSpPr>
          <p:nvPr>
            <p:ph type="title"/>
          </p:nvPr>
        </p:nvSpPr>
        <p:spPr>
          <a:xfrm>
            <a:off x="655639" y="320040"/>
            <a:ext cx="10880725" cy="461665"/>
          </a:xfrm>
        </p:spPr>
        <p:txBody>
          <a:bodyPr/>
          <a:lstStyle/>
          <a:p>
            <a:r>
              <a:rPr lang="en-US" dirty="0"/>
              <a:t>Azure Monitor Metrics</a:t>
            </a:r>
          </a:p>
        </p:txBody>
      </p:sp>
      <p:graphicFrame>
        <p:nvGraphicFramePr>
          <p:cNvPr id="2" name="Table 1">
            <a:extLst>
              <a:ext uri="{FF2B5EF4-FFF2-40B4-BE49-F238E27FC236}">
                <a16:creationId xmlns:a16="http://schemas.microsoft.com/office/drawing/2014/main" id="{BB000E34-C911-4FC7-BAB8-57C912B8080B}"/>
              </a:ext>
            </a:extLst>
          </p:cNvPr>
          <p:cNvGraphicFramePr>
            <a:graphicFrameLocks noGrp="1"/>
          </p:cNvGraphicFramePr>
          <p:nvPr>
            <p:extLst>
              <p:ext uri="{D42A27DB-BD31-4B8C-83A1-F6EECF244321}">
                <p14:modId xmlns:p14="http://schemas.microsoft.com/office/powerpoint/2010/main" val="4130965679"/>
              </p:ext>
            </p:extLst>
          </p:nvPr>
        </p:nvGraphicFramePr>
        <p:xfrm>
          <a:off x="759936" y="930612"/>
          <a:ext cx="10672128" cy="5331808"/>
        </p:xfrm>
        <a:graphic>
          <a:graphicData uri="http://schemas.openxmlformats.org/drawingml/2006/table">
            <a:tbl>
              <a:tblPr firstRow="1" bandRow="1">
                <a:tableStyleId>{1E171933-4619-4E11-9A3F-F7608DF75F80}</a:tableStyleId>
              </a:tblPr>
              <a:tblGrid>
                <a:gridCol w="4061188">
                  <a:extLst>
                    <a:ext uri="{9D8B030D-6E8A-4147-A177-3AD203B41FA5}">
                      <a16:colId xmlns:a16="http://schemas.microsoft.com/office/drawing/2014/main" val="1523435160"/>
                    </a:ext>
                  </a:extLst>
                </a:gridCol>
                <a:gridCol w="3010137">
                  <a:extLst>
                    <a:ext uri="{9D8B030D-6E8A-4147-A177-3AD203B41FA5}">
                      <a16:colId xmlns:a16="http://schemas.microsoft.com/office/drawing/2014/main" val="2943749789"/>
                    </a:ext>
                  </a:extLst>
                </a:gridCol>
                <a:gridCol w="3600803">
                  <a:extLst>
                    <a:ext uri="{9D8B030D-6E8A-4147-A177-3AD203B41FA5}">
                      <a16:colId xmlns:a16="http://schemas.microsoft.com/office/drawing/2014/main" val="1660173354"/>
                    </a:ext>
                  </a:extLst>
                </a:gridCol>
              </a:tblGrid>
              <a:tr h="30260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nl-BE" sz="1200" dirty="0"/>
                        <a:t>Metric Name</a:t>
                      </a:r>
                    </a:p>
                  </a:txBody>
                  <a:tcPr anchor="ct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nl-BE" sz="1200" dirty="0"/>
                        <a:t>Aggregation Type</a:t>
                      </a:r>
                    </a:p>
                  </a:txBody>
                  <a:tcPr anchor="ct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nl-BE" sz="1200" dirty="0"/>
                        <a:t>Minimum Alert Time Window</a:t>
                      </a:r>
                    </a:p>
                  </a:txBody>
                  <a:tcPr anchor="ctr"/>
                </a:tc>
                <a:extLst>
                  <a:ext uri="{0D108BD9-81ED-4DB2-BD59-A6C34878D82A}">
                    <a16:rowId xmlns:a16="http://schemas.microsoft.com/office/drawing/2014/main" val="1650020078"/>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CPU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100260127"/>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Data IO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3561235282"/>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Log IO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784360551"/>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DTU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1396234404"/>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Total database size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Maximum</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30 minutes</a:t>
                      </a:r>
                    </a:p>
                  </a:txBody>
                  <a:tcPr marL="101600" marR="101600" marT="76200" marB="76200" anchor="ctr"/>
                </a:tc>
                <a:extLst>
                  <a:ext uri="{0D108BD9-81ED-4DB2-BD59-A6C34878D82A}">
                    <a16:rowId xmlns:a16="http://schemas.microsoft.com/office/drawing/2014/main" val="2427411528"/>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Successful Connections</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Total</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10 minutes</a:t>
                      </a:r>
                    </a:p>
                  </a:txBody>
                  <a:tcPr marL="101600" marR="101600" marT="76200" marB="76200" anchor="ctr"/>
                </a:tc>
                <a:extLst>
                  <a:ext uri="{0D108BD9-81ED-4DB2-BD59-A6C34878D82A}">
                    <a16:rowId xmlns:a16="http://schemas.microsoft.com/office/drawing/2014/main" val="2338336002"/>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Failed Connections</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Total</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10 minutes</a:t>
                      </a:r>
                    </a:p>
                  </a:txBody>
                  <a:tcPr marL="101600" marR="101600" marT="76200" marB="76200" anchor="ctr"/>
                </a:tc>
                <a:extLst>
                  <a:ext uri="{0D108BD9-81ED-4DB2-BD59-A6C34878D82A}">
                    <a16:rowId xmlns:a16="http://schemas.microsoft.com/office/drawing/2014/main" val="3339732891"/>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Blocked by Firewall</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Total</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10 minutes</a:t>
                      </a:r>
                    </a:p>
                  </a:txBody>
                  <a:tcPr marL="101600" marR="101600" marT="76200" marB="76200" anchor="ctr"/>
                </a:tc>
                <a:extLst>
                  <a:ext uri="{0D108BD9-81ED-4DB2-BD59-A6C34878D82A}">
                    <a16:rowId xmlns:a16="http://schemas.microsoft.com/office/drawing/2014/main" val="4058425975"/>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Deadlocks</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Total</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10 minutes</a:t>
                      </a:r>
                    </a:p>
                  </a:txBody>
                  <a:tcPr marL="101600" marR="101600" marT="76200" marB="76200" anchor="ctr"/>
                </a:tc>
                <a:extLst>
                  <a:ext uri="{0D108BD9-81ED-4DB2-BD59-A6C34878D82A}">
                    <a16:rowId xmlns:a16="http://schemas.microsoft.com/office/drawing/2014/main" val="480648624"/>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Database size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Maximum</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30 minutes</a:t>
                      </a:r>
                    </a:p>
                  </a:txBody>
                  <a:tcPr marL="101600" marR="101600" marT="76200" marB="76200" anchor="ctr"/>
                </a:tc>
                <a:extLst>
                  <a:ext uri="{0D108BD9-81ED-4DB2-BD59-A6C34878D82A}">
                    <a16:rowId xmlns:a16="http://schemas.microsoft.com/office/drawing/2014/main" val="1162220380"/>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en-US" sz="1200" dirty="0">
                          <a:effectLst/>
                        </a:rPr>
                        <a:t>In-Memory OLTP storage percent(Preview)</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1186998072"/>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Workers percentage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2411990361"/>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Sessions percent</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3130779173"/>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DTU limit</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106640429"/>
                  </a:ext>
                </a:extLst>
              </a:tr>
              <a:tr h="3168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DTU used</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Average</a:t>
                      </a:r>
                    </a:p>
                  </a:txBody>
                  <a:tcPr marL="101600" marR="101600" marT="76200" marB="76200" anchor="ct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fontAlgn="t"/>
                      <a:r>
                        <a:rPr lang="nl-BE" sz="1200" dirty="0">
                          <a:effectLst/>
                        </a:rPr>
                        <a:t>5 minutes</a:t>
                      </a:r>
                    </a:p>
                  </a:txBody>
                  <a:tcPr marL="101600" marR="101600" marT="76200" marB="76200" anchor="ctr"/>
                </a:tc>
                <a:extLst>
                  <a:ext uri="{0D108BD9-81ED-4DB2-BD59-A6C34878D82A}">
                    <a16:rowId xmlns:a16="http://schemas.microsoft.com/office/drawing/2014/main" val="2115120536"/>
                  </a:ext>
                </a:extLst>
              </a:tr>
            </a:tbl>
          </a:graphicData>
        </a:graphic>
      </p:graphicFrame>
    </p:spTree>
    <p:extLst>
      <p:ext uri="{BB962C8B-B14F-4D97-AF65-F5344CB8AC3E}">
        <p14:creationId xmlns:p14="http://schemas.microsoft.com/office/powerpoint/2010/main" val="328127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5DFE24-1502-4FDF-AC2D-EC72B3353D74}"/>
              </a:ext>
            </a:extLst>
          </p:cNvPr>
          <p:cNvSpPr>
            <a:spLocks noGrp="1"/>
          </p:cNvSpPr>
          <p:nvPr>
            <p:ph type="title"/>
          </p:nvPr>
        </p:nvSpPr>
        <p:spPr>
          <a:xfrm>
            <a:off x="655639" y="320040"/>
            <a:ext cx="10880725" cy="461665"/>
          </a:xfrm>
        </p:spPr>
        <p:txBody>
          <a:bodyPr/>
          <a:lstStyle/>
          <a:p>
            <a:r>
              <a:rPr lang="en-US" dirty="0"/>
              <a:t>Azure Monitor Alerts - Conditions</a:t>
            </a:r>
          </a:p>
        </p:txBody>
      </p:sp>
      <p:pic>
        <p:nvPicPr>
          <p:cNvPr id="6" name="Picture 5">
            <a:extLst>
              <a:ext uri="{FF2B5EF4-FFF2-40B4-BE49-F238E27FC236}">
                <a16:creationId xmlns:a16="http://schemas.microsoft.com/office/drawing/2014/main" id="{42D82F77-1F8E-4A93-9B06-53E1C605144B}"/>
              </a:ext>
            </a:extLst>
          </p:cNvPr>
          <p:cNvPicPr>
            <a:picLocks noChangeAspect="1"/>
          </p:cNvPicPr>
          <p:nvPr/>
        </p:nvPicPr>
        <p:blipFill>
          <a:blip r:embed="rId2"/>
          <a:stretch>
            <a:fillRect/>
          </a:stretch>
        </p:blipFill>
        <p:spPr>
          <a:xfrm>
            <a:off x="731211" y="1062935"/>
            <a:ext cx="2074495" cy="142621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CE94C1B-31D8-480D-BA45-576BB899CE8C}"/>
              </a:ext>
            </a:extLst>
          </p:cNvPr>
          <p:cNvPicPr>
            <a:picLocks noChangeAspect="1"/>
          </p:cNvPicPr>
          <p:nvPr/>
        </p:nvPicPr>
        <p:blipFill>
          <a:blip r:embed="rId3"/>
          <a:stretch>
            <a:fillRect/>
          </a:stretch>
        </p:blipFill>
        <p:spPr>
          <a:xfrm>
            <a:off x="2250573" y="1461084"/>
            <a:ext cx="5583133" cy="4614841"/>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203186B-BB64-49BB-8465-2290A91C80DC}"/>
              </a:ext>
            </a:extLst>
          </p:cNvPr>
          <p:cNvPicPr>
            <a:picLocks noChangeAspect="1"/>
          </p:cNvPicPr>
          <p:nvPr/>
        </p:nvPicPr>
        <p:blipFill rotWithShape="1">
          <a:blip r:embed="rId4"/>
          <a:srcRect l="1" r="-4133"/>
          <a:stretch/>
        </p:blipFill>
        <p:spPr>
          <a:xfrm>
            <a:off x="6657037" y="1392179"/>
            <a:ext cx="5089452" cy="4752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07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10.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Microsoft 365 PPT Template - 2018">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1_Dark Blue">
  <a:themeElements>
    <a:clrScheme name="Workshop Theme">
      <a:dk1>
        <a:srgbClr val="000000"/>
      </a:dk1>
      <a:lt1>
        <a:srgbClr val="FFFFFF"/>
      </a:lt1>
      <a:dk2>
        <a:srgbClr val="243A5E"/>
      </a:dk2>
      <a:lt2>
        <a:srgbClr val="E6E6E6"/>
      </a:lt2>
      <a:accent1>
        <a:srgbClr val="243A5E"/>
      </a:accent1>
      <a:accent2>
        <a:srgbClr val="243A5E"/>
      </a:accent2>
      <a:accent3>
        <a:srgbClr val="008575"/>
      </a:accent3>
      <a:accent4>
        <a:srgbClr val="0067B8"/>
      </a:accent4>
      <a:accent5>
        <a:srgbClr val="737373"/>
      </a:accent5>
      <a:accent6>
        <a:srgbClr val="054B16"/>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434351B0-8B7B-4F43-B026-BFEAB1482897}">
  <ds:schemaRefs>
    <ds:schemaRef ds:uri="Strauss.PersonalizationDefinition"/>
  </ds:schemaRefs>
</ds:datastoreItem>
</file>

<file path=customXml/itemProps2.xml><?xml version="1.0" encoding="utf-8"?>
<ds:datastoreItem xmlns:ds="http://schemas.openxmlformats.org/officeDocument/2006/customXml" ds:itemID="{5661E963-C7D3-4B9F-9461-10E39CE650BB}">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1606</Words>
  <Application>Microsoft Office PowerPoint</Application>
  <PresentationFormat>Widescreen</PresentationFormat>
  <Paragraphs>180</Paragraphs>
  <Slides>24</Slides>
  <Notes>9</Notes>
  <HiddenSlides>1</HiddenSlides>
  <MMClips>1</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2" baseType="lpstr">
      <vt:lpstr>Arial</vt:lpstr>
      <vt:lpstr>Calibri</vt:lpstr>
      <vt:lpstr>Segoe UI</vt:lpstr>
      <vt:lpstr>Segoe UI Semibold</vt:lpstr>
      <vt:lpstr>Wingdings</vt:lpstr>
      <vt:lpstr>Microsoft 365 PPT Template - 2018</vt:lpstr>
      <vt:lpstr>1_Dark Blue</vt:lpstr>
      <vt:lpstr>Bitmap Image</vt:lpstr>
      <vt:lpstr>Azure Monitor  and Log Analytics </vt:lpstr>
      <vt:lpstr>PowerPoint Presentation</vt:lpstr>
      <vt:lpstr>What does this session cover?</vt:lpstr>
      <vt:lpstr>PowerPoint Presentation</vt:lpstr>
      <vt:lpstr>Azure Monitor</vt:lpstr>
      <vt:lpstr>Azure Monitor Metrics</vt:lpstr>
      <vt:lpstr>Azure Monitor Metrics</vt:lpstr>
      <vt:lpstr>Azure Monitor Metrics</vt:lpstr>
      <vt:lpstr>Azure Monitor Alerts - Conditions</vt:lpstr>
      <vt:lpstr>Azure Monitor Alerts – Action Groups</vt:lpstr>
      <vt:lpstr>Azure Dashboards</vt:lpstr>
      <vt:lpstr>PowerPoint Presentation</vt:lpstr>
      <vt:lpstr>Azure Log Analytics</vt:lpstr>
      <vt:lpstr>What is Log Analytics?</vt:lpstr>
      <vt:lpstr>Enabling Log Analytics</vt:lpstr>
      <vt:lpstr>Create Log Analytics Workspace</vt:lpstr>
      <vt:lpstr>Configure Diagnostic Settings</vt:lpstr>
      <vt:lpstr>Querying Log Analytics (Avg CPU Usage)</vt:lpstr>
      <vt:lpstr>Querying Log Analytics (Deadlocks)</vt:lpstr>
      <vt:lpstr>Azure Monitor SQL Insights</vt:lpstr>
      <vt:lpstr>PowerPoint Presentation</vt:lpstr>
      <vt:lpstr>PowerPoint Presentation</vt:lpstr>
      <vt:lpstr>PowerPoint Presentation</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2022-03-04T14:55:17Z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